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media/image76.jpg" ContentType="image/png"/>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67"/>
  </p:notesMasterIdLst>
  <p:sldIdLst>
    <p:sldId id="256" r:id="rId2"/>
    <p:sldId id="407" r:id="rId3"/>
    <p:sldId id="283" r:id="rId4"/>
    <p:sldId id="340" r:id="rId5"/>
    <p:sldId id="368" r:id="rId6"/>
    <p:sldId id="297" r:id="rId7"/>
    <p:sldId id="333" r:id="rId8"/>
    <p:sldId id="369" r:id="rId9"/>
    <p:sldId id="336" r:id="rId10"/>
    <p:sldId id="367" r:id="rId11"/>
    <p:sldId id="397" r:id="rId12"/>
    <p:sldId id="335" r:id="rId13"/>
    <p:sldId id="398" r:id="rId14"/>
    <p:sldId id="305" r:id="rId15"/>
    <p:sldId id="332" r:id="rId16"/>
    <p:sldId id="411" r:id="rId17"/>
    <p:sldId id="366" r:id="rId18"/>
    <p:sldId id="377" r:id="rId19"/>
    <p:sldId id="409" r:id="rId20"/>
    <p:sldId id="416" r:id="rId21"/>
    <p:sldId id="410" r:id="rId22"/>
    <p:sldId id="417" r:id="rId23"/>
    <p:sldId id="412" r:id="rId24"/>
    <p:sldId id="291" r:id="rId25"/>
    <p:sldId id="302" r:id="rId26"/>
    <p:sldId id="292" r:id="rId27"/>
    <p:sldId id="391" r:id="rId28"/>
    <p:sldId id="374" r:id="rId29"/>
    <p:sldId id="413" r:id="rId30"/>
    <p:sldId id="404" r:id="rId31"/>
    <p:sldId id="386" r:id="rId32"/>
    <p:sldId id="353" r:id="rId33"/>
    <p:sldId id="387" r:id="rId34"/>
    <p:sldId id="390" r:id="rId35"/>
    <p:sldId id="379" r:id="rId36"/>
    <p:sldId id="405" r:id="rId37"/>
    <p:sldId id="414" r:id="rId38"/>
    <p:sldId id="393" r:id="rId39"/>
    <p:sldId id="392" r:id="rId40"/>
    <p:sldId id="331" r:id="rId41"/>
    <p:sldId id="380" r:id="rId42"/>
    <p:sldId id="406" r:id="rId43"/>
    <p:sldId id="415" r:id="rId44"/>
    <p:sldId id="396" r:id="rId45"/>
    <p:sldId id="399" r:id="rId46"/>
    <p:sldId id="400" r:id="rId47"/>
    <p:sldId id="376" r:id="rId48"/>
    <p:sldId id="395" r:id="rId49"/>
    <p:sldId id="428" r:id="rId50"/>
    <p:sldId id="384" r:id="rId51"/>
    <p:sldId id="385" r:id="rId52"/>
    <p:sldId id="389" r:id="rId53"/>
    <p:sldId id="401" r:id="rId54"/>
    <p:sldId id="408" r:id="rId55"/>
    <p:sldId id="418" r:id="rId56"/>
    <p:sldId id="421" r:id="rId57"/>
    <p:sldId id="422" r:id="rId58"/>
    <p:sldId id="423" r:id="rId59"/>
    <p:sldId id="424" r:id="rId60"/>
    <p:sldId id="425" r:id="rId61"/>
    <p:sldId id="419" r:id="rId62"/>
    <p:sldId id="426" r:id="rId63"/>
    <p:sldId id="427" r:id="rId64"/>
    <p:sldId id="258" r:id="rId65"/>
    <p:sldId id="420" r:id="rId66"/>
  </p:sldIdLst>
  <p:sldSz cx="12192000" cy="6858000"/>
  <p:notesSz cx="6858000" cy="9144000"/>
  <p:defaultTextStyle>
    <a:defPPr>
      <a:defRPr lang="en-US"/>
    </a:defPPr>
    <a:lvl1pPr marL="0" algn="l" defTabSz="1219352" rtl="0" eaLnBrk="1" latinLnBrk="0" hangingPunct="1">
      <a:defRPr sz="2400" kern="1200">
        <a:solidFill>
          <a:schemeClr val="tx1"/>
        </a:solidFill>
        <a:latin typeface="+mn-lt"/>
        <a:ea typeface="+mn-ea"/>
        <a:cs typeface="+mn-cs"/>
      </a:defRPr>
    </a:lvl1pPr>
    <a:lvl2pPr marL="609676" algn="l" defTabSz="1219352" rtl="0" eaLnBrk="1" latinLnBrk="0" hangingPunct="1">
      <a:defRPr sz="2400" kern="1200">
        <a:solidFill>
          <a:schemeClr val="tx1"/>
        </a:solidFill>
        <a:latin typeface="+mn-lt"/>
        <a:ea typeface="+mn-ea"/>
        <a:cs typeface="+mn-cs"/>
      </a:defRPr>
    </a:lvl2pPr>
    <a:lvl3pPr marL="1219352" algn="l" defTabSz="1219352" rtl="0" eaLnBrk="1" latinLnBrk="0" hangingPunct="1">
      <a:defRPr sz="2400" kern="1200">
        <a:solidFill>
          <a:schemeClr val="tx1"/>
        </a:solidFill>
        <a:latin typeface="+mn-lt"/>
        <a:ea typeface="+mn-ea"/>
        <a:cs typeface="+mn-cs"/>
      </a:defRPr>
    </a:lvl3pPr>
    <a:lvl4pPr marL="1829029" algn="l" defTabSz="1219352" rtl="0" eaLnBrk="1" latinLnBrk="0" hangingPunct="1">
      <a:defRPr sz="2400" kern="1200">
        <a:solidFill>
          <a:schemeClr val="tx1"/>
        </a:solidFill>
        <a:latin typeface="+mn-lt"/>
        <a:ea typeface="+mn-ea"/>
        <a:cs typeface="+mn-cs"/>
      </a:defRPr>
    </a:lvl4pPr>
    <a:lvl5pPr marL="2438705" algn="l" defTabSz="1219352" rtl="0" eaLnBrk="1" latinLnBrk="0" hangingPunct="1">
      <a:defRPr sz="2400" kern="1200">
        <a:solidFill>
          <a:schemeClr val="tx1"/>
        </a:solidFill>
        <a:latin typeface="+mn-lt"/>
        <a:ea typeface="+mn-ea"/>
        <a:cs typeface="+mn-cs"/>
      </a:defRPr>
    </a:lvl5pPr>
    <a:lvl6pPr marL="3048381" algn="l" defTabSz="1219352" rtl="0" eaLnBrk="1" latinLnBrk="0" hangingPunct="1">
      <a:defRPr sz="2400" kern="1200">
        <a:solidFill>
          <a:schemeClr val="tx1"/>
        </a:solidFill>
        <a:latin typeface="+mn-lt"/>
        <a:ea typeface="+mn-ea"/>
        <a:cs typeface="+mn-cs"/>
      </a:defRPr>
    </a:lvl6pPr>
    <a:lvl7pPr marL="3658057" algn="l" defTabSz="1219352" rtl="0" eaLnBrk="1" latinLnBrk="0" hangingPunct="1">
      <a:defRPr sz="2400" kern="1200">
        <a:solidFill>
          <a:schemeClr val="tx1"/>
        </a:solidFill>
        <a:latin typeface="+mn-lt"/>
        <a:ea typeface="+mn-ea"/>
        <a:cs typeface="+mn-cs"/>
      </a:defRPr>
    </a:lvl7pPr>
    <a:lvl8pPr marL="4267733" algn="l" defTabSz="1219352" rtl="0" eaLnBrk="1" latinLnBrk="0" hangingPunct="1">
      <a:defRPr sz="2400" kern="1200">
        <a:solidFill>
          <a:schemeClr val="tx1"/>
        </a:solidFill>
        <a:latin typeface="+mn-lt"/>
        <a:ea typeface="+mn-ea"/>
        <a:cs typeface="+mn-cs"/>
      </a:defRPr>
    </a:lvl8pPr>
    <a:lvl9pPr marL="4877410" algn="l" defTabSz="1219352"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843"/>
    <p:restoredTop sz="77598" autoAdjust="0"/>
  </p:normalViewPr>
  <p:slideViewPr>
    <p:cSldViewPr>
      <p:cViewPr varScale="1">
        <p:scale>
          <a:sx n="93" d="100"/>
          <a:sy n="93" d="100"/>
        </p:scale>
        <p:origin x="216" y="232"/>
      </p:cViewPr>
      <p:guideLst>
        <p:guide orient="horz" pos="2160"/>
        <p:guide pos="3840"/>
      </p:guideLst>
    </p:cSldViewPr>
  </p:slideViewPr>
  <p:notesTextViewPr>
    <p:cViewPr>
      <p:scale>
        <a:sx n="3" d="2"/>
        <a:sy n="3" d="2"/>
      </p:scale>
      <p:origin x="0" y="0"/>
    </p:cViewPr>
  </p:notesTextViewPr>
  <p:sorterViewPr>
    <p:cViewPr varScale="1">
      <p:scale>
        <a:sx n="1" d="1"/>
        <a:sy n="1" d="1"/>
      </p:scale>
      <p:origin x="0" y="-218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wmf"/><Relationship Id="rId4" Type="http://schemas.openxmlformats.org/officeDocument/2006/relationships/image" Target="../media/image19.jpg"/></Relationships>
</file>

<file path=ppt/diagrams/_rels/data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wmf"/><Relationship Id="rId4" Type="http://schemas.openxmlformats.org/officeDocument/2006/relationships/image" Target="../media/image19.jpg"/></Relationships>
</file>

<file path=ppt/diagrams/_rels/data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jpg"/><Relationship Id="rId1" Type="http://schemas.openxmlformats.org/officeDocument/2006/relationships/image" Target="../media/image16.wmf"/><Relationship Id="rId4" Type="http://schemas.openxmlformats.org/officeDocument/2006/relationships/image" Target="../media/image18.jpg"/></Relationships>
</file>

<file path=ppt/diagrams/_rels/data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jpg"/><Relationship Id="rId1" Type="http://schemas.openxmlformats.org/officeDocument/2006/relationships/image" Target="../media/image16.wmf"/><Relationship Id="rId4" Type="http://schemas.openxmlformats.org/officeDocument/2006/relationships/image" Target="../media/image18.jpg"/></Relationships>
</file>

<file path=ppt/diagrams/_rels/data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jpg"/><Relationship Id="rId1" Type="http://schemas.openxmlformats.org/officeDocument/2006/relationships/image" Target="../media/image16.wmf"/><Relationship Id="rId4" Type="http://schemas.openxmlformats.org/officeDocument/2006/relationships/image" Target="../media/image1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wmf"/><Relationship Id="rId4" Type="http://schemas.openxmlformats.org/officeDocument/2006/relationships/image" Target="../media/image1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wmf"/><Relationship Id="rId4" Type="http://schemas.openxmlformats.org/officeDocument/2006/relationships/image" Target="../media/image19.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jpg"/><Relationship Id="rId1" Type="http://schemas.openxmlformats.org/officeDocument/2006/relationships/image" Target="../media/image16.wmf"/><Relationship Id="rId4" Type="http://schemas.openxmlformats.org/officeDocument/2006/relationships/image" Target="../media/image18.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jpg"/><Relationship Id="rId1" Type="http://schemas.openxmlformats.org/officeDocument/2006/relationships/image" Target="../media/image16.wmf"/><Relationship Id="rId4" Type="http://schemas.openxmlformats.org/officeDocument/2006/relationships/image" Target="../media/image18.jpg"/></Relationships>
</file>

<file path=ppt/diagrams/_rels/drawing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7.jpg"/><Relationship Id="rId1" Type="http://schemas.openxmlformats.org/officeDocument/2006/relationships/image" Target="../media/image16.wmf"/><Relationship Id="rId4" Type="http://schemas.openxmlformats.org/officeDocument/2006/relationships/image" Target="../media/image1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D6207EA9-8634-4EBA-A3F2-750212A00197}">
      <dgm:prSet phldrT="[Text]" custT="1"/>
      <dgm:spPr>
        <a:solidFill>
          <a:schemeClr val="accent3">
            <a:lumMod val="60000"/>
            <a:lumOff val="40000"/>
          </a:schemeClr>
        </a:solidFill>
      </dgm:spPr>
      <dgm:t>
        <a:bodyPr/>
        <a:lstStyle/>
        <a:p>
          <a:r>
            <a:rPr lang="en-US" sz="1050" dirty="0">
              <a:solidFill>
                <a:schemeClr val="tx1"/>
              </a:solidFill>
            </a:rPr>
            <a:t>Section III: Coordination</a:t>
          </a:r>
        </a:p>
      </dgm:t>
    </dgm:pt>
    <dgm:pt modelId="{60BC3132-8E3D-4E9E-A207-091323B27C9D}" type="parTrans" cxnId="{E82CAEAB-665A-494C-838C-6455FA949346}">
      <dgm:prSet/>
      <dgm:spPr/>
      <dgm:t>
        <a:bodyPr/>
        <a:lstStyle/>
        <a:p>
          <a:endParaRPr lang="en-US"/>
        </a:p>
      </dgm:t>
    </dgm:pt>
    <dgm:pt modelId="{33CC6850-8D98-4974-AA0D-377B5C3D5073}" type="sibTrans" cxnId="{E82CAEAB-665A-494C-838C-6455FA949346}">
      <dgm:prSet/>
      <dgm:spPr/>
      <dgm:t>
        <a:bodyPr/>
        <a:lstStyle/>
        <a:p>
          <a:endParaRPr lang="en-US"/>
        </a:p>
      </dgm:t>
    </dgm:pt>
    <dgm:pt modelId="{9A0E041B-2EE5-4F81-874A-917EA65E8B97}">
      <dgm:prSet phldrT="[Text]" custT="1"/>
      <dgm:spPr>
        <a:solidFill>
          <a:schemeClr val="accent3">
            <a:lumMod val="60000"/>
            <a:lumOff val="40000"/>
          </a:schemeClr>
        </a:solidFill>
      </dgm:spPr>
      <dgm:t>
        <a:bodyPr/>
        <a:lstStyle/>
        <a:p>
          <a:r>
            <a:rPr lang="en-US" sz="900" dirty="0">
              <a:solidFill>
                <a:schemeClr val="tx1"/>
              </a:solidFill>
            </a:rPr>
            <a:t>Organization&amp; culture</a:t>
          </a:r>
        </a:p>
      </dgm:t>
    </dgm:pt>
    <dgm:pt modelId="{9F54F4CA-A454-4EEE-9849-A3BFEEE7B9E2}" type="parTrans" cxnId="{90A9409B-0B7D-48B2-9B3D-4EA26DD98F3D}">
      <dgm:prSet/>
      <dgm:spPr/>
      <dgm:t>
        <a:bodyPr/>
        <a:lstStyle/>
        <a:p>
          <a:endParaRPr lang="en-US"/>
        </a:p>
      </dgm:t>
    </dgm:pt>
    <dgm:pt modelId="{F5D3259C-52C5-4A85-B10D-7E78BF338F17}" type="sibTrans" cxnId="{90A9409B-0B7D-48B2-9B3D-4EA26DD98F3D}">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E1330121-10AF-466D-B948-F93F56491DD4}">
      <dgm:prSet phldrT="[Text]" custT="1"/>
      <dgm:spPr>
        <a:solidFill>
          <a:schemeClr val="accent3">
            <a:lumMod val="60000"/>
            <a:lumOff val="40000"/>
          </a:schemeClr>
        </a:solidFill>
      </dgm:spPr>
      <dgm:t>
        <a:bodyPr/>
        <a:lstStyle/>
        <a:p>
          <a:r>
            <a:rPr lang="en-US" sz="900" dirty="0">
              <a:solidFill>
                <a:schemeClr val="tx1"/>
              </a:solidFill>
            </a:rPr>
            <a:t>Coordination &amp; process</a:t>
          </a:r>
        </a:p>
      </dgm:t>
    </dgm:pt>
    <dgm:pt modelId="{1A967D11-6AC3-49BB-A297-2BE73B65AE13}" type="parTrans" cxnId="{420C100A-91D2-4966-82CB-FC75CC7BB93C}">
      <dgm:prSet/>
      <dgm:spPr/>
      <dgm:t>
        <a:bodyPr/>
        <a:lstStyle/>
        <a:p>
          <a:endParaRPr lang="en-US"/>
        </a:p>
      </dgm:t>
    </dgm:pt>
    <dgm:pt modelId="{8434EC1D-E9A1-4DBB-8D6F-3BA02E6CAF3E}" type="sibTrans" cxnId="{420C100A-91D2-4966-82CB-FC75CC7BB93C}">
      <dgm:prSet/>
      <dgm:spPr/>
      <dgm:t>
        <a:bodyPr/>
        <a:lstStyle/>
        <a:p>
          <a:endParaRPr lang="en-US"/>
        </a:p>
      </dgm:t>
    </dgm:pt>
    <dgm:pt modelId="{65D9E184-2302-4418-AE6E-B47008C8D92A}">
      <dgm:prSet phldrT="[Text]" custT="1"/>
      <dgm:spPr>
        <a:solidFill>
          <a:schemeClr val="accent3">
            <a:lumMod val="60000"/>
            <a:lumOff val="40000"/>
          </a:schemeClr>
        </a:solidFill>
      </dgm:spPr>
      <dgm:t>
        <a:bodyPr/>
        <a:lstStyle/>
        <a:p>
          <a:r>
            <a:rPr lang="en-US" sz="900" dirty="0">
              <a:solidFill>
                <a:schemeClr val="tx1"/>
              </a:solidFill>
            </a:rPr>
            <a:t>Investment &amp; project</a:t>
          </a:r>
        </a:p>
      </dgm:t>
    </dgm:pt>
    <dgm:pt modelId="{E1BBF0A2-F976-43F7-BAD1-6F303C7FCDB7}" type="parTrans" cxnId="{E95A588C-7B67-455D-AD6B-1E59BE12B9DE}">
      <dgm:prSet/>
      <dgm:spPr/>
      <dgm:t>
        <a:bodyPr/>
        <a:lstStyle/>
        <a:p>
          <a:endParaRPr lang="en-US"/>
        </a:p>
      </dgm:t>
    </dgm:pt>
    <dgm:pt modelId="{EFA7A693-8AD6-4818-8E73-00FE804C013E}" type="sibTrans" cxnId="{E95A588C-7B67-455D-AD6B-1E59BE12B9DE}">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419FBEAD-4933-4989-B944-EAB617B3E213}" type="pres">
      <dgm:prSet presAssocID="{D6207EA9-8634-4EBA-A3F2-750212A00197}" presName="composite" presStyleCnt="0"/>
      <dgm:spPr/>
    </dgm:pt>
    <dgm:pt modelId="{98D911A6-9463-43FE-A3CD-16D67747302F}" type="pres">
      <dgm:prSet presAssocID="{D6207EA9-8634-4EBA-A3F2-750212A00197}" presName="imagSh" presStyleLbl="bgImgPlace1" presStyleIdx="2" presStyleCnt="4" custScaleX="122728" custScaleY="116616"/>
      <dgm:spPr>
        <a:blipFill>
          <a:blip xmlns:r="http://schemas.openxmlformats.org/officeDocument/2006/relationships" r:embed="rId3">
            <a:extLst>
              <a:ext uri="{28A0092B-C50C-407E-A947-70E740481C1C}">
                <a14:useLocalDpi xmlns:a14="http://schemas.microsoft.com/office/drawing/2010/main" val="0"/>
              </a:ext>
            </a:extLst>
          </a:blip>
          <a:srcRect/>
          <a:stretch>
            <a:fillRect l="-64000" r="-64000"/>
          </a:stretch>
        </a:blipFill>
      </dgm:spPr>
    </dgm:pt>
    <dgm:pt modelId="{6D83B5D4-D6F9-462C-BA7D-A49E193E3D0E}" type="pres">
      <dgm:prSet presAssocID="{D6207EA9-8634-4EBA-A3F2-750212A00197}" presName="txNode" presStyleLbl="node1" presStyleIdx="2" presStyleCnt="4" custLinFactNeighborX="-6313" custLinFactNeighborY="56048">
        <dgm:presLayoutVars>
          <dgm:bulletEnabled val="1"/>
        </dgm:presLayoutVars>
      </dgm:prSet>
      <dgm:spPr/>
    </dgm:pt>
    <dgm:pt modelId="{302C865C-65BC-43AC-A5D2-9FF007CB6A20}" type="pres">
      <dgm:prSet presAssocID="{33CC6850-8D98-4974-AA0D-377B5C3D5073}" presName="sibTrans" presStyleLbl="sibTrans2D1" presStyleIdx="2" presStyleCnt="3"/>
      <dgm:spPr/>
    </dgm:pt>
    <dgm:pt modelId="{95A33B3E-A959-470F-8040-66315DB080A6}" type="pres">
      <dgm:prSet presAssocID="{33CC6850-8D98-4974-AA0D-377B5C3D5073}" presName="connTx" presStyleLbl="sibTrans2D1" presStyleIdx="2"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3" presStyleCnt="4" custScaleX="112544" custScaleY="117219"/>
      <dgm:spPr>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3" presStyleCnt="4" custLinFactNeighborX="-6016" custLinFactNeighborY="55521">
        <dgm:presLayoutVars>
          <dgm:bulletEnabled val="1"/>
        </dgm:presLayoutVars>
      </dgm:prSet>
      <dgm:spPr/>
    </dgm:pt>
  </dgm:ptLst>
  <dgm:cxnLst>
    <dgm:cxn modelId="{3A7BEB08-6A45-4F6F-A8D2-479ACA845685}" type="presOf" srcId="{51D08D7B-C1AD-4C3A-B918-F1597BF670AE}" destId="{CE1733DF-A084-435C-B59C-0F370A4B8502}" srcOrd="1" destOrd="0" presId="urn:microsoft.com/office/officeart/2005/8/layout/hProcess10"/>
    <dgm:cxn modelId="{420C100A-91D2-4966-82CB-FC75CC7BB93C}" srcId="{D6207EA9-8634-4EBA-A3F2-750212A00197}" destId="{E1330121-10AF-466D-B948-F93F56491DD4}" srcOrd="0" destOrd="0" parTransId="{1A967D11-6AC3-49BB-A297-2BE73B65AE13}" sibTransId="{8434EC1D-E9A1-4DBB-8D6F-3BA02E6CAF3E}"/>
    <dgm:cxn modelId="{2404310A-9338-4803-BF58-B04807783124}" type="presOf" srcId="{A475C57D-D8BD-4726-B774-4AE7A6C94DC3}" destId="{4CB880D7-1E63-42EC-BA5F-85B7E002A927}" srcOrd="0" destOrd="0"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40CFFC21-E5E2-459F-AFF5-5C09A24F5053}" type="presOf" srcId="{D6207EA9-8634-4EBA-A3F2-750212A00197}" destId="{6D83B5D4-D6F9-462C-BA7D-A49E193E3D0E}" srcOrd="0" destOrd="0" presId="urn:microsoft.com/office/officeart/2005/8/layout/hProcess1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382A254C-E11C-4554-88BB-3DB6CC8B634E}" type="presOf" srcId="{33CC6850-8D98-4974-AA0D-377B5C3D5073}" destId="{302C865C-65BC-43AC-A5D2-9FF007CB6A20}" srcOrd="0" destOrd="0" presId="urn:microsoft.com/office/officeart/2005/8/layout/hProcess10"/>
    <dgm:cxn modelId="{701AA54C-D08A-4175-8F04-1FF3E51170F2}" srcId="{A475C57D-D8BD-4726-B774-4AE7A6C94DC3}" destId="{463450C9-2D32-41E9-B1B0-A841A5DBCF12}" srcOrd="3" destOrd="0" parTransId="{AB87D5FE-F18C-439C-B60C-0ED6C1855109}" sibTransId="{9A2239B0-C01E-4149-AAB2-9FF98AEAEF11}"/>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E95A588C-7B67-455D-AD6B-1E59BE12B9DE}" srcId="{D6207EA9-8634-4EBA-A3F2-750212A00197}" destId="{65D9E184-2302-4418-AE6E-B47008C8D92A}" srcOrd="1" destOrd="0" parTransId="{E1BBF0A2-F976-43F7-BAD1-6F303C7FCDB7}" sibTransId="{EFA7A693-8AD6-4818-8E73-00FE804C013E}"/>
    <dgm:cxn modelId="{2D1BCE90-B5F9-417C-8C55-69634C08D632}" type="presOf" srcId="{3D22D4E2-5461-4CA0-BBB0-7E80F002D877}" destId="{479E2B7B-48F6-4329-BA4D-5A560157BB92}" srcOrd="0" destOrd="2" presId="urn:microsoft.com/office/officeart/2005/8/layout/hProcess10"/>
    <dgm:cxn modelId="{90A9409B-0B7D-48B2-9B3D-4EA26DD98F3D}" srcId="{D6207EA9-8634-4EBA-A3F2-750212A00197}" destId="{9A0E041B-2EE5-4F81-874A-917EA65E8B97}" srcOrd="2" destOrd="0" parTransId="{9F54F4CA-A454-4EEE-9849-A3BFEEE7B9E2}" sibTransId="{F5D3259C-52C5-4A85-B10D-7E78BF338F17}"/>
    <dgm:cxn modelId="{E82CAEAB-665A-494C-838C-6455FA949346}" srcId="{A475C57D-D8BD-4726-B774-4AE7A6C94DC3}" destId="{D6207EA9-8634-4EBA-A3F2-750212A00197}" srcOrd="2" destOrd="0" parTransId="{60BC3132-8E3D-4E9E-A207-091323B27C9D}" sibTransId="{33CC6850-8D98-4974-AA0D-377B5C3D5073}"/>
    <dgm:cxn modelId="{42570DB0-40E1-4AFC-AD97-A16053B5641F}" srcId="{A475C57D-D8BD-4726-B774-4AE7A6C94DC3}" destId="{446C20AE-F5C5-4541-8DAA-0AD7B3893D70}" srcOrd="1" destOrd="0" parTransId="{CFB5E7FE-81F9-4D3B-B386-16A4A7B81766}" sibTransId="{51D08D7B-C1AD-4C3A-B918-F1597BF670AE}"/>
    <dgm:cxn modelId="{9ADE93B9-BC06-49F8-AAB1-8525E18F55BD}" type="presOf" srcId="{65D9E184-2302-4418-AE6E-B47008C8D92A}" destId="{6D83B5D4-D6F9-462C-BA7D-A49E193E3D0E}" srcOrd="0" destOrd="2" presId="urn:microsoft.com/office/officeart/2005/8/layout/hProcess10"/>
    <dgm:cxn modelId="{0F65E3BE-BB24-41DF-9744-0E44F16CCDED}" type="presOf" srcId="{E69A08B5-4F12-4923-BBD7-DDFD33160761}" destId="{479E2B7B-48F6-4329-BA4D-5A560157BB92}" srcOrd="0" destOrd="1" presId="urn:microsoft.com/office/officeart/2005/8/layout/hProcess10"/>
    <dgm:cxn modelId="{25BEA7C2-C26A-4600-9A6F-1F707A83F91B}" type="presOf" srcId="{9A0E041B-2EE5-4F81-874A-917EA65E8B97}" destId="{6D83B5D4-D6F9-462C-BA7D-A49E193E3D0E}" srcOrd="0" destOrd="3" presId="urn:microsoft.com/office/officeart/2005/8/layout/hProcess10"/>
    <dgm:cxn modelId="{268476C3-391E-4ECD-9295-E063C9A4DFC0}" type="presOf" srcId="{446C20AE-F5C5-4541-8DAA-0AD7B3893D70}" destId="{479E2B7B-48F6-4329-BA4D-5A560157BB92}" srcOrd="0" destOrd="0" presId="urn:microsoft.com/office/officeart/2005/8/layout/hProcess10"/>
    <dgm:cxn modelId="{EC3D0FCB-4FDE-4ED8-82CA-1200127BDFBB}" type="presOf" srcId="{33CC6850-8D98-4974-AA0D-377B5C3D5073}" destId="{95A33B3E-A959-470F-8040-66315DB080A6}" srcOrd="1" destOrd="0"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C917C4E5-2339-4B40-B2B3-29E964C93786}" type="presOf" srcId="{E1330121-10AF-466D-B948-F93F56491DD4}" destId="{6D83B5D4-D6F9-462C-BA7D-A49E193E3D0E}" srcOrd="0" destOrd="1"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FC990898-6CF3-4F1D-A857-2FF4E77A976B}" type="presParOf" srcId="{4CB880D7-1E63-42EC-BA5F-85B7E002A927}" destId="{419FBEAD-4933-4989-B944-EAB617B3E213}" srcOrd="4" destOrd="0" presId="urn:microsoft.com/office/officeart/2005/8/layout/hProcess10"/>
    <dgm:cxn modelId="{4CEE9B52-2F23-42DC-BE86-22ED65282B9B}" type="presParOf" srcId="{419FBEAD-4933-4989-B944-EAB617B3E213}" destId="{98D911A6-9463-43FE-A3CD-16D67747302F}" srcOrd="0" destOrd="0" presId="urn:microsoft.com/office/officeart/2005/8/layout/hProcess10"/>
    <dgm:cxn modelId="{ADC3D093-BC88-41F9-B482-211CFFAD4AB2}" type="presParOf" srcId="{419FBEAD-4933-4989-B944-EAB617B3E213}" destId="{6D83B5D4-D6F9-462C-BA7D-A49E193E3D0E}" srcOrd="1" destOrd="0" presId="urn:microsoft.com/office/officeart/2005/8/layout/hProcess10"/>
    <dgm:cxn modelId="{BE758B49-37A7-437D-BABC-DA9E24105E26}" type="presParOf" srcId="{4CB880D7-1E63-42EC-BA5F-85B7E002A927}" destId="{302C865C-65BC-43AC-A5D2-9FF007CB6A20}" srcOrd="5" destOrd="0" presId="urn:microsoft.com/office/officeart/2005/8/layout/hProcess10"/>
    <dgm:cxn modelId="{9C271F8F-463E-42A0-BB55-3DEA88DA4D89}" type="presParOf" srcId="{302C865C-65BC-43AC-A5D2-9FF007CB6A20}" destId="{95A33B3E-A959-470F-8040-66315DB080A6}" srcOrd="0" destOrd="0" presId="urn:microsoft.com/office/officeart/2005/8/layout/hProcess10"/>
    <dgm:cxn modelId="{A894F040-466D-486F-9557-FD67240D0AF2}" type="presParOf" srcId="{4CB880D7-1E63-42EC-BA5F-85B7E002A927}" destId="{5A443776-780B-4B23-86FF-4BDE8A46BF4E}" srcOrd="6"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dgm:spPr/>
      <dgm:t>
        <a:bodyPr/>
        <a:lstStyle/>
        <a:p>
          <a:r>
            <a:rPr lang="en-US" dirty="0"/>
            <a:t>Founder</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dgm:spPr/>
      <dgm:t>
        <a:bodyPr/>
        <a:lstStyle/>
        <a:p>
          <a:r>
            <a:rPr lang="en-US" dirty="0"/>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dgm:spPr/>
      <dgm:t>
        <a:bodyPr/>
        <a:lstStyle/>
        <a:p>
          <a:r>
            <a:rPr lang="en-US" dirty="0"/>
            <a:t>Team</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dgm:spPr/>
      <dgm:t>
        <a:bodyPr/>
        <a:lstStyle/>
        <a:p>
          <a:r>
            <a:rPr lang="en-US" dirty="0"/>
            <a:t>Product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D6207EA9-8634-4EBA-A3F2-750212A00197}">
      <dgm:prSet phldrT="[Text]"/>
      <dgm:spPr/>
      <dgm:t>
        <a:bodyPr/>
        <a:lstStyle/>
        <a:p>
          <a:r>
            <a:rPr lang="en-US" dirty="0"/>
            <a:t>Team of Teams</a:t>
          </a:r>
        </a:p>
      </dgm:t>
    </dgm:pt>
    <dgm:pt modelId="{60BC3132-8E3D-4E9E-A207-091323B27C9D}" type="parTrans" cxnId="{E82CAEAB-665A-494C-838C-6455FA949346}">
      <dgm:prSet/>
      <dgm:spPr/>
      <dgm:t>
        <a:bodyPr/>
        <a:lstStyle/>
        <a:p>
          <a:endParaRPr lang="en-US"/>
        </a:p>
      </dgm:t>
    </dgm:pt>
    <dgm:pt modelId="{33CC6850-8D98-4974-AA0D-377B5C3D5073}" type="sibTrans" cxnId="{E82CAEAB-665A-494C-838C-6455FA949346}">
      <dgm:prSet/>
      <dgm:spPr/>
      <dgm:t>
        <a:bodyPr/>
        <a:lstStyle/>
        <a:p>
          <a:endParaRPr lang="en-US"/>
        </a:p>
      </dgm:t>
    </dgm:pt>
    <dgm:pt modelId="{BA1B599F-8A29-4C5B-9F66-ACA49B9B3918}">
      <dgm:prSet phldrT="[Text]"/>
      <dgm:spPr/>
      <dgm:t>
        <a:bodyPr/>
        <a:lstStyle/>
        <a:p>
          <a:r>
            <a:rPr lang="en-US" dirty="0"/>
            <a:t>Coordination</a:t>
          </a:r>
        </a:p>
      </dgm:t>
    </dgm:pt>
    <dgm:pt modelId="{B91F6D44-FE89-4181-9AB8-AD8FD0F80587}" type="parTrans" cxnId="{CF88E49A-58E9-4DF0-A9EB-13FAB3B23513}">
      <dgm:prSet/>
      <dgm:spPr/>
      <dgm:t>
        <a:bodyPr/>
        <a:lstStyle/>
        <a:p>
          <a:endParaRPr lang="en-US"/>
        </a:p>
      </dgm:t>
    </dgm:pt>
    <dgm:pt modelId="{80ADFDFA-7546-4486-A02E-387CD3B72F3B}" type="sibTrans" cxnId="{CF88E49A-58E9-4DF0-A9EB-13FAB3B23513}">
      <dgm:prSet/>
      <dgm:spPr/>
      <dgm:t>
        <a:bodyPr/>
        <a:lstStyle/>
        <a:p>
          <a:endParaRPr lang="en-US"/>
        </a:p>
      </dgm:t>
    </dgm:pt>
    <dgm:pt modelId="{463450C9-2D32-41E9-B1B0-A841A5DBCF12}">
      <dgm:prSet phldrT="[Text]"/>
      <dgm:spPr/>
      <dgm:t>
        <a:bodyPr/>
        <a:lstStyle/>
        <a:p>
          <a:r>
            <a:rPr lang="en-US" dirty="0"/>
            <a:t>Enterprise</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dgm:spPr/>
      <dgm:t>
        <a:bodyPr/>
        <a:lstStyle/>
        <a:p>
          <a:r>
            <a:rPr lang="en-US" dirty="0"/>
            <a:t>Governance and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C732201A-9749-48EF-BD44-80606F6D1ACF}">
      <dgm:prSet phldrT="[Text]"/>
      <dgm:spPr/>
      <dgm:t>
        <a:bodyPr/>
        <a:lstStyle/>
        <a:p>
          <a:r>
            <a:rPr lang="en-US" dirty="0"/>
            <a:t>Infrastructure</a:t>
          </a:r>
        </a:p>
      </dgm:t>
    </dgm:pt>
    <dgm:pt modelId="{75A2F08A-1739-4BA1-87C2-3E2E6C598589}" type="parTrans" cxnId="{6BFF5C01-5B59-47C1-B360-11C162B48D7B}">
      <dgm:prSet/>
      <dgm:spPr/>
      <dgm:t>
        <a:bodyPr/>
        <a:lstStyle/>
        <a:p>
          <a:endParaRPr lang="en-US"/>
        </a:p>
      </dgm:t>
    </dgm:pt>
    <dgm:pt modelId="{D1114506-D9C1-47D1-8576-F20B5600E3A4}" type="sibTrans" cxnId="{6BFF5C01-5B59-47C1-B360-11C162B48D7B}">
      <dgm:prSet/>
      <dgm:spPr/>
      <dgm:t>
        <a:bodyPr/>
        <a:lstStyle/>
        <a:p>
          <a:endParaRPr lang="en-US"/>
        </a:p>
      </dgm:t>
    </dgm:pt>
    <dgm:pt modelId="{15036E3B-CD5A-40C6-9E4C-10443B4EE49D}">
      <dgm:prSet phldrT="[Text]"/>
      <dgm:spPr/>
      <dgm:t>
        <a:bodyPr/>
        <a:lstStyle/>
        <a:p>
          <a:r>
            <a:rPr lang="en-US" dirty="0"/>
            <a:t>Applications</a:t>
          </a:r>
        </a:p>
      </dgm:t>
    </dgm:pt>
    <dgm:pt modelId="{E37A568E-F821-4FDB-A11C-1D929E41D975}" type="parTrans" cxnId="{9252DD80-413A-48FE-A4AC-AE0B0E428B2B}">
      <dgm:prSet/>
      <dgm:spPr/>
      <dgm:t>
        <a:bodyPr/>
        <a:lstStyle/>
        <a:p>
          <a:endParaRPr lang="en-US"/>
        </a:p>
      </dgm:t>
    </dgm:pt>
    <dgm:pt modelId="{10E9B328-1454-453F-95B8-3E52577ED336}" type="sibTrans" cxnId="{9252DD80-413A-48FE-A4AC-AE0B0E428B2B}">
      <dgm:prSet/>
      <dgm:spPr/>
      <dgm:t>
        <a:bodyPr/>
        <a:lstStyle/>
        <a:p>
          <a:endParaRPr lang="en-US"/>
        </a:p>
      </dgm:t>
    </dgm:pt>
    <dgm:pt modelId="{4A759028-B995-44A9-A66B-114862AA00D7}">
      <dgm:prSet phldrT="[Text]"/>
      <dgm:spPr/>
      <dgm:t>
        <a:bodyPr/>
        <a:lstStyle/>
        <a:p>
          <a:r>
            <a:rPr lang="en-US" dirty="0"/>
            <a:t>Work</a:t>
          </a:r>
        </a:p>
      </dgm:t>
    </dgm:pt>
    <dgm:pt modelId="{97EA6979-EBA9-404F-B1DA-00030DC09159}" type="parTrans" cxnId="{28C58934-AB5F-4324-B1AA-5C7143E350AF}">
      <dgm:prSet/>
      <dgm:spPr/>
      <dgm:t>
        <a:bodyPr/>
        <a:lstStyle/>
        <a:p>
          <a:endParaRPr lang="en-US"/>
        </a:p>
      </dgm:t>
    </dgm:pt>
    <dgm:pt modelId="{D45C0F11-687B-4537-9E68-ADDBAC1F6170}" type="sibTrans" cxnId="{28C58934-AB5F-4324-B1AA-5C7143E350AF}">
      <dgm:prSet/>
      <dgm:spPr/>
      <dgm:t>
        <a:bodyPr/>
        <a:lstStyle/>
        <a:p>
          <a:endParaRPr lang="en-US"/>
        </a:p>
      </dgm:t>
    </dgm:pt>
    <dgm:pt modelId="{9227C9E8-91ED-4374-A1AD-89C06A161C55}">
      <dgm:prSet phldrT="[Text]"/>
      <dgm:spPr/>
      <dgm:t>
        <a:bodyPr/>
        <a:lstStyle/>
        <a:p>
          <a:r>
            <a:rPr lang="en-US" dirty="0"/>
            <a:t>Operations</a:t>
          </a:r>
        </a:p>
      </dgm:t>
    </dgm:pt>
    <dgm:pt modelId="{C2F99156-44BC-43AC-9182-A52AEC530D11}" type="parTrans" cxnId="{18BA1F92-2DC6-4E5E-8221-7C520195D319}">
      <dgm:prSet/>
      <dgm:spPr/>
      <dgm:t>
        <a:bodyPr/>
        <a:lstStyle/>
        <a:p>
          <a:endParaRPr lang="en-US"/>
        </a:p>
      </dgm:t>
    </dgm:pt>
    <dgm:pt modelId="{FC01EC7B-DE84-42BF-95FA-9C2540D17446}" type="sibTrans" cxnId="{18BA1F92-2DC6-4E5E-8221-7C520195D319}">
      <dgm:prSet/>
      <dgm:spPr/>
      <dgm:t>
        <a:bodyPr/>
        <a:lstStyle/>
        <a:p>
          <a:endParaRPr lang="en-US"/>
        </a:p>
      </dgm:t>
    </dgm:pt>
    <dgm:pt modelId="{31A98AB5-CE78-4D14-9129-09F47D50A48E}">
      <dgm:prSet/>
      <dgm:spPr/>
      <dgm:t>
        <a:bodyPr/>
        <a:lstStyle/>
        <a:p>
          <a:r>
            <a:rPr lang="en-US" dirty="0"/>
            <a:t>Information</a:t>
          </a:r>
        </a:p>
      </dgm:t>
    </dgm:pt>
    <dgm:pt modelId="{AD643EB8-3906-4A36-9F9C-7A7909C27BDE}" type="parTrans" cxnId="{55D8BB06-6999-4A4B-9D02-D725D74A2BEA}">
      <dgm:prSet/>
      <dgm:spPr/>
      <dgm:t>
        <a:bodyPr/>
        <a:lstStyle/>
        <a:p>
          <a:endParaRPr lang="en-US"/>
        </a:p>
      </dgm:t>
    </dgm:pt>
    <dgm:pt modelId="{17EDF4E7-27DF-4A44-A1F3-9EFE1A444699}" type="sibTrans" cxnId="{55D8BB06-6999-4A4B-9D02-D725D74A2BEA}">
      <dgm:prSet/>
      <dgm:spPr/>
      <dgm:t>
        <a:bodyPr/>
        <a:lstStyle/>
        <a:p>
          <a:endParaRPr lang="en-US"/>
        </a:p>
      </dgm:t>
    </dgm:pt>
    <dgm:pt modelId="{057113C3-FA5B-4CF6-9D9F-E13DBFFE1ABF}">
      <dgm:prSet/>
      <dgm:spPr/>
      <dgm:t>
        <a:bodyPr/>
        <a:lstStyle/>
        <a:p>
          <a:r>
            <a:rPr lang="en-US" dirty="0"/>
            <a:t>Architecture</a:t>
          </a:r>
        </a:p>
      </dgm:t>
    </dgm:pt>
    <dgm:pt modelId="{BF1AE9B0-749A-4E6B-9D77-A67E895BD164}" type="parTrans" cxnId="{71B60EF5-B8AD-48AE-8563-99AC9A232F11}">
      <dgm:prSet/>
      <dgm:spPr/>
      <dgm:t>
        <a:bodyPr/>
        <a:lstStyle/>
        <a:p>
          <a:endParaRPr lang="en-US"/>
        </a:p>
      </dgm:t>
    </dgm:pt>
    <dgm:pt modelId="{BBCD526A-9B3A-407D-9B28-5679EF9F4BB4}" type="sibTrans" cxnId="{71B60EF5-B8AD-48AE-8563-99AC9A232F11}">
      <dgm:prSet/>
      <dgm:spPr/>
      <dgm:t>
        <a:bodyPr/>
        <a:lstStyle/>
        <a:p>
          <a:endParaRPr lang="en-US"/>
        </a:p>
      </dgm:t>
    </dgm:pt>
    <dgm:pt modelId="{E164FBC7-3B8C-4527-8CE3-F2D970E3DE1F}">
      <dgm:prSet phldrT="[Text]"/>
      <dgm:spPr/>
      <dgm:t>
        <a:bodyPr/>
        <a:lstStyle/>
        <a:p>
          <a:r>
            <a:rPr lang="en-US" dirty="0"/>
            <a:t>Investment</a:t>
          </a:r>
        </a:p>
      </dgm:t>
    </dgm:pt>
    <dgm:pt modelId="{65B83FBD-4D32-47DA-8B92-1BC324177379}" type="parTrans" cxnId="{59420D48-C695-4BFB-87AC-600804CE4FB0}">
      <dgm:prSet/>
      <dgm:spPr/>
      <dgm:t>
        <a:bodyPr/>
        <a:lstStyle/>
        <a:p>
          <a:endParaRPr lang="en-US"/>
        </a:p>
      </dgm:t>
    </dgm:pt>
    <dgm:pt modelId="{252C776C-C18C-4AC7-875E-0B90928E5395}" type="sibTrans" cxnId="{59420D48-C695-4BFB-87AC-600804CE4FB0}">
      <dgm:prSet/>
      <dgm:spPr/>
      <dgm:t>
        <a:bodyPr/>
        <a:lstStyle/>
        <a:p>
          <a:endParaRPr lang="en-US"/>
        </a:p>
      </dgm:t>
    </dgm:pt>
    <dgm:pt modelId="{FA220A6A-576F-45D8-9F77-B0009DBF1C10}">
      <dgm:prSet phldrT="[Text]"/>
      <dgm:spPr/>
      <dgm:t>
        <a:bodyPr/>
        <a:lstStyle/>
        <a:p>
          <a:r>
            <a:rPr lang="en-US" dirty="0"/>
            <a:t>Organization and culture</a:t>
          </a:r>
        </a:p>
      </dgm:t>
    </dgm:pt>
    <dgm:pt modelId="{381275FE-BD8C-4758-A362-50D5A5543D86}" type="parTrans" cxnId="{498F9108-4DE7-4B77-BF16-C30F520984B9}">
      <dgm:prSet/>
      <dgm:spPr/>
      <dgm:t>
        <a:bodyPr/>
        <a:lstStyle/>
        <a:p>
          <a:endParaRPr lang="en-US"/>
        </a:p>
      </dgm:t>
    </dgm:pt>
    <dgm:pt modelId="{247570E8-5C98-4F96-8FD6-ED38AFAA571D}" type="sibTrans" cxnId="{498F9108-4DE7-4B77-BF16-C30F520984B9}">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60020">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60867">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419FBEAD-4933-4989-B944-EAB617B3E213}" type="pres">
      <dgm:prSet presAssocID="{D6207EA9-8634-4EBA-A3F2-750212A00197}" presName="composite" presStyleCnt="0"/>
      <dgm:spPr/>
    </dgm:pt>
    <dgm:pt modelId="{98D911A6-9463-43FE-A3CD-16D67747302F}" type="pres">
      <dgm:prSet presAssocID="{D6207EA9-8634-4EBA-A3F2-750212A00197}" presName="imagSh" presStyleLbl="bgImgPlace1" presStyleIdx="2" presStyleCnt="4" custScaleX="122728" custScaleY="116616"/>
      <dgm:spPr>
        <a:blipFill>
          <a:blip xmlns:r="http://schemas.openxmlformats.org/officeDocument/2006/relationships" r:embed="rId3">
            <a:extLst>
              <a:ext uri="{28A0092B-C50C-407E-A947-70E740481C1C}">
                <a14:useLocalDpi xmlns:a14="http://schemas.microsoft.com/office/drawing/2010/main" val="0"/>
              </a:ext>
            </a:extLst>
          </a:blip>
          <a:srcRect/>
          <a:stretch>
            <a:fillRect l="-64000" r="-64000"/>
          </a:stretch>
        </a:blipFill>
      </dgm:spPr>
    </dgm:pt>
    <dgm:pt modelId="{6D83B5D4-D6F9-462C-BA7D-A49E193E3D0E}" type="pres">
      <dgm:prSet presAssocID="{D6207EA9-8634-4EBA-A3F2-750212A00197}" presName="txNode" presStyleLbl="node1" presStyleIdx="2" presStyleCnt="4" custLinFactNeighborX="-6313" custLinFactNeighborY="59660">
        <dgm:presLayoutVars>
          <dgm:bulletEnabled val="1"/>
        </dgm:presLayoutVars>
      </dgm:prSet>
      <dgm:spPr/>
    </dgm:pt>
    <dgm:pt modelId="{302C865C-65BC-43AC-A5D2-9FF007CB6A20}" type="pres">
      <dgm:prSet presAssocID="{33CC6850-8D98-4974-AA0D-377B5C3D5073}" presName="sibTrans" presStyleLbl="sibTrans2D1" presStyleIdx="2" presStyleCnt="3"/>
      <dgm:spPr/>
    </dgm:pt>
    <dgm:pt modelId="{95A33B3E-A959-470F-8040-66315DB080A6}" type="pres">
      <dgm:prSet presAssocID="{33CC6850-8D98-4974-AA0D-377B5C3D5073}" presName="connTx" presStyleLbl="sibTrans2D1" presStyleIdx="2"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3" presStyleCnt="4" custScaleX="112544" custScaleY="117219"/>
      <dgm:spPr>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3" presStyleCnt="4" custLinFactNeighborX="-6627" custLinFactNeighborY="59509">
        <dgm:presLayoutVars>
          <dgm:bulletEnabled val="1"/>
        </dgm:presLayoutVars>
      </dgm:prSet>
      <dgm:spPr/>
    </dgm:pt>
  </dgm:ptLst>
  <dgm:cxnLst>
    <dgm:cxn modelId="{6BFF5C01-5B59-47C1-B360-11C162B48D7B}" srcId="{3415B0D3-9CFF-42D4-835C-8B454752697E}" destId="{C732201A-9749-48EF-BD44-80606F6D1ACF}" srcOrd="1" destOrd="0" parTransId="{75A2F08A-1739-4BA1-87C2-3E2E6C598589}" sibTransId="{D1114506-D9C1-47D1-8576-F20B5600E3A4}"/>
    <dgm:cxn modelId="{55D8BB06-6999-4A4B-9D02-D725D74A2BEA}" srcId="{463450C9-2D32-41E9-B1B0-A841A5DBCF12}" destId="{31A98AB5-CE78-4D14-9129-09F47D50A48E}" srcOrd="1" destOrd="0" parTransId="{AD643EB8-3906-4A36-9F9C-7A7909C27BDE}" sibTransId="{17EDF4E7-27DF-4A44-A1F3-9EFE1A444699}"/>
    <dgm:cxn modelId="{498F9108-4DE7-4B77-BF16-C30F520984B9}" srcId="{D6207EA9-8634-4EBA-A3F2-750212A00197}" destId="{FA220A6A-576F-45D8-9F77-B0009DBF1C10}" srcOrd="2" destOrd="0" parTransId="{381275FE-BD8C-4758-A362-50D5A5543D86}" sibTransId="{247570E8-5C98-4F96-8FD6-ED38AFAA571D}"/>
    <dgm:cxn modelId="{B5F5E80D-28D5-EB49-892C-07E04ACE6791}" type="presOf" srcId="{A475C57D-D8BD-4726-B774-4AE7A6C94DC3}" destId="{4CB880D7-1E63-42EC-BA5F-85B7E002A927}" srcOrd="0" destOrd="0" presId="urn:microsoft.com/office/officeart/2005/8/layout/hProcess10"/>
    <dgm:cxn modelId="{79D2D010-601F-5E47-B384-42CC844434E0}" type="presOf" srcId="{33CC6850-8D98-4974-AA0D-377B5C3D5073}" destId="{95A33B3E-A959-470F-8040-66315DB080A6}" srcOrd="1" destOrd="0" presId="urn:microsoft.com/office/officeart/2005/8/layout/hProcess10"/>
    <dgm:cxn modelId="{35F24817-DC18-8741-9260-FB0CDD646931}" type="presOf" srcId="{3415B0D3-9CFF-42D4-835C-8B454752697E}" destId="{1AFD6260-B33C-4F05-B00C-A4BBD38ADA4C}" srcOrd="0" destOrd="0" presId="urn:microsoft.com/office/officeart/2005/8/layout/hProcess10"/>
    <dgm:cxn modelId="{3482A118-A0AF-634E-A8CD-CA19E333BF91}" type="presOf" srcId="{E69A08B5-4F12-4923-BBD7-DDFD33160761}" destId="{479E2B7B-48F6-4329-BA4D-5A560157BB92}" srcOrd="0" destOrd="1" presId="urn:microsoft.com/office/officeart/2005/8/layout/hProcess10"/>
    <dgm:cxn modelId="{B561F11C-064A-5E48-8B52-6A8892B81B1B}" type="presOf" srcId="{8B83804A-F6CD-4B6F-ACEA-E699E0A88218}" destId="{D629BEE1-BD4C-45CB-AFBF-C33BC0727CF9}" srcOrd="1" destOrd="0" presId="urn:microsoft.com/office/officeart/2005/8/layout/hProcess10"/>
    <dgm:cxn modelId="{5E43B91D-CFD5-3947-A599-BB731F5460AA}" type="presOf" srcId="{C732201A-9749-48EF-BD44-80606F6D1ACF}" destId="{1AFD6260-B33C-4F05-B00C-A4BBD38ADA4C}" srcOrd="0" destOrd="2" presId="urn:microsoft.com/office/officeart/2005/8/layout/hProcess10"/>
    <dgm:cxn modelId="{0A0A841F-D051-E149-830B-143BAD1EA7DD}" type="presOf" srcId="{FA220A6A-576F-45D8-9F77-B0009DBF1C10}" destId="{6D83B5D4-D6F9-462C-BA7D-A49E193E3D0E}" srcOrd="0" destOrd="3" presId="urn:microsoft.com/office/officeart/2005/8/layout/hProcess10"/>
    <dgm:cxn modelId="{28C58934-AB5F-4324-B1AA-5C7143E350AF}" srcId="{446C20AE-F5C5-4541-8DAA-0AD7B3893D70}" destId="{4A759028-B995-44A9-A66B-114862AA00D7}" srcOrd="1" destOrd="0" parTransId="{97EA6979-EBA9-404F-B1DA-00030DC09159}" sibTransId="{D45C0F11-687B-4537-9E68-ADDBAC1F6170}"/>
    <dgm:cxn modelId="{7A7D0041-3171-0947-8977-E170C9AA043C}" type="presOf" srcId="{33CC6850-8D98-4974-AA0D-377B5C3D5073}" destId="{302C865C-65BC-43AC-A5D2-9FF007CB6A20}" srcOrd="0" destOrd="0" presId="urn:microsoft.com/office/officeart/2005/8/layout/hProcess10"/>
    <dgm:cxn modelId="{D1AAC641-9BDA-3F44-9327-FC51F6F0827E}" type="presOf" srcId="{51D08D7B-C1AD-4C3A-B918-F1597BF670AE}" destId="{756B6059-66CC-4DAB-A040-44C6D1B0921C}" srcOrd="0" destOrd="0" presId="urn:microsoft.com/office/officeart/2005/8/layout/hProcess10"/>
    <dgm:cxn modelId="{B42E4442-42C8-A642-88D6-85FD0E46F91B}" type="presOf" srcId="{463450C9-2D32-41E9-B1B0-A841A5DBCF12}" destId="{0E0D070F-A6D8-470C-AC92-2099FA795C3B}" srcOrd="0" destOrd="0" presId="urn:microsoft.com/office/officeart/2005/8/layout/hProcess10"/>
    <dgm:cxn modelId="{59420D48-C695-4BFB-87AC-600804CE4FB0}" srcId="{D6207EA9-8634-4EBA-A3F2-750212A00197}" destId="{E164FBC7-3B8C-4527-8CE3-F2D970E3DE1F}" srcOrd="1" destOrd="0" parTransId="{65B83FBD-4D32-47DA-8B92-1BC324177379}" sibTransId="{252C776C-C18C-4AC7-875E-0B90928E5395}"/>
    <dgm:cxn modelId="{52F77F48-8223-1743-AF8E-8EF11CA9B6D5}" type="presOf" srcId="{E164FBC7-3B8C-4527-8CE3-F2D970E3DE1F}" destId="{6D83B5D4-D6F9-462C-BA7D-A49E193E3D0E}" srcOrd="0" destOrd="2" presId="urn:microsoft.com/office/officeart/2005/8/layout/hProcess10"/>
    <dgm:cxn modelId="{701AA54C-D08A-4175-8F04-1FF3E51170F2}" srcId="{A475C57D-D8BD-4726-B774-4AE7A6C94DC3}" destId="{463450C9-2D32-41E9-B1B0-A841A5DBCF12}" srcOrd="3" destOrd="0" parTransId="{AB87D5FE-F18C-439C-B60C-0ED6C1855109}" sibTransId="{9A2239B0-C01E-4149-AAB2-9FF98AEAEF11}"/>
    <dgm:cxn modelId="{0188A755-28DF-42E9-88E7-0D9441B7E905}" srcId="{3415B0D3-9CFF-42D4-835C-8B454752697E}" destId="{200C1914-CEE2-4377-9ADC-C60D5BB08034}" srcOrd="0" destOrd="0" parTransId="{8D498A64-0AEB-4202-8CB2-D4BCDE6D231A}" sibTransId="{544F668B-A5A1-4964-A890-75D52F09C70B}"/>
    <dgm:cxn modelId="{3482C955-C5F1-0240-8E80-2AB9240017F5}" type="presOf" srcId="{15036E3B-CD5A-40C6-9E4C-10443B4EE49D}" destId="{1AFD6260-B33C-4F05-B00C-A4BBD38ADA4C}" srcOrd="0" destOrd="3" presId="urn:microsoft.com/office/officeart/2005/8/layout/hProcess10"/>
    <dgm:cxn modelId="{02C7965F-CFF6-D744-BEB8-D2C6982AD166}" type="presOf" srcId="{51D08D7B-C1AD-4C3A-B918-F1597BF670AE}" destId="{CE1733DF-A084-435C-B59C-0F370A4B8502}" srcOrd="1" destOrd="0" presId="urn:microsoft.com/office/officeart/2005/8/layout/hProcess10"/>
    <dgm:cxn modelId="{7A6D5B6D-5B21-49F1-B79B-1ED6A067E22A}" srcId="{446C20AE-F5C5-4541-8DAA-0AD7B3893D70}" destId="{E69A08B5-4F12-4923-BBD7-DDFD33160761}" srcOrd="0" destOrd="0" parTransId="{B7AD4D05-C07B-4D5D-90E7-296BA6D2B6E0}" sibTransId="{AA79FB6C-7278-45C0-B5CD-D33101AC902B}"/>
    <dgm:cxn modelId="{E64DDA75-7D57-9444-8A77-A7061C9B5AF2}" type="presOf" srcId="{8B83804A-F6CD-4B6F-ACEA-E699E0A88218}" destId="{044C43EA-A9EB-463A-82EB-CFF40B3E3479}" srcOrd="0" destOrd="0" presId="urn:microsoft.com/office/officeart/2005/8/layout/hProcess10"/>
    <dgm:cxn modelId="{349DFB7B-97D5-6544-9233-F5AB922F822D}" type="presOf" srcId="{BA1B599F-8A29-4C5B-9F66-ACA49B9B3918}" destId="{6D83B5D4-D6F9-462C-BA7D-A49E193E3D0E}" srcOrd="0" destOrd="1" presId="urn:microsoft.com/office/officeart/2005/8/layout/hProcess10"/>
    <dgm:cxn modelId="{9252DD80-413A-48FE-A4AC-AE0B0E428B2B}" srcId="{3415B0D3-9CFF-42D4-835C-8B454752697E}" destId="{15036E3B-CD5A-40C6-9E4C-10443B4EE49D}" srcOrd="2" destOrd="0" parTransId="{E37A568E-F821-4FDB-A11C-1D929E41D975}" sibTransId="{10E9B328-1454-453F-95B8-3E52577ED336}"/>
    <dgm:cxn modelId="{E7BC1584-2AD9-6944-B3FA-33E000422F34}" type="presOf" srcId="{BE74931E-BE45-4C62-832E-F8EEC2441DAC}" destId="{0E0D070F-A6D8-470C-AC92-2099FA795C3B}" srcOrd="0" destOrd="1" presId="urn:microsoft.com/office/officeart/2005/8/layout/hProcess10"/>
    <dgm:cxn modelId="{E5EF3F8D-2424-A14C-B680-C5616A5A758E}" type="presOf" srcId="{4A759028-B995-44A9-A66B-114862AA00D7}" destId="{479E2B7B-48F6-4329-BA4D-5A560157BB92}" srcOrd="0" destOrd="2" presId="urn:microsoft.com/office/officeart/2005/8/layout/hProcess10"/>
    <dgm:cxn modelId="{18BA1F92-2DC6-4E5E-8221-7C520195D319}" srcId="{446C20AE-F5C5-4541-8DAA-0AD7B3893D70}" destId="{9227C9E8-91ED-4374-A1AD-89C06A161C55}" srcOrd="2" destOrd="0" parTransId="{C2F99156-44BC-43AC-9182-A52AEC530D11}" sibTransId="{FC01EC7B-DE84-42BF-95FA-9C2540D17446}"/>
    <dgm:cxn modelId="{CF88E49A-58E9-4DF0-A9EB-13FAB3B23513}" srcId="{D6207EA9-8634-4EBA-A3F2-750212A00197}" destId="{BA1B599F-8A29-4C5B-9F66-ACA49B9B3918}" srcOrd="0" destOrd="0" parTransId="{B91F6D44-FE89-4181-9AB8-AD8FD0F80587}" sibTransId="{80ADFDFA-7546-4486-A02E-387CD3B72F3B}"/>
    <dgm:cxn modelId="{C763C8A4-5856-1448-9D4C-8CDE6C659AB6}" type="presOf" srcId="{057113C3-FA5B-4CF6-9D9F-E13DBFFE1ABF}" destId="{0E0D070F-A6D8-470C-AC92-2099FA795C3B}" srcOrd="0" destOrd="3" presId="urn:microsoft.com/office/officeart/2005/8/layout/hProcess10"/>
    <dgm:cxn modelId="{E82CAEAB-665A-494C-838C-6455FA949346}" srcId="{A475C57D-D8BD-4726-B774-4AE7A6C94DC3}" destId="{D6207EA9-8634-4EBA-A3F2-750212A00197}" srcOrd="2" destOrd="0" parTransId="{60BC3132-8E3D-4E9E-A207-091323B27C9D}" sibTransId="{33CC6850-8D98-4974-AA0D-377B5C3D5073}"/>
    <dgm:cxn modelId="{42570DB0-40E1-4AFC-AD97-A16053B5641F}" srcId="{A475C57D-D8BD-4726-B774-4AE7A6C94DC3}" destId="{446C20AE-F5C5-4541-8DAA-0AD7B3893D70}" srcOrd="1" destOrd="0" parTransId="{CFB5E7FE-81F9-4D3B-B386-16A4A7B81766}" sibTransId="{51D08D7B-C1AD-4C3A-B918-F1597BF670AE}"/>
    <dgm:cxn modelId="{33427CB4-757B-2343-8126-BC9635149015}" type="presOf" srcId="{200C1914-CEE2-4377-9ADC-C60D5BB08034}" destId="{1AFD6260-B33C-4F05-B00C-A4BBD38ADA4C}" srcOrd="0" destOrd="1" presId="urn:microsoft.com/office/officeart/2005/8/layout/hProcess10"/>
    <dgm:cxn modelId="{73C53EC6-CD59-4245-8D8F-84177F76BD14}" type="presOf" srcId="{31A98AB5-CE78-4D14-9129-09F47D50A48E}" destId="{0E0D070F-A6D8-470C-AC92-2099FA795C3B}" srcOrd="0" destOrd="2" presId="urn:microsoft.com/office/officeart/2005/8/layout/hProcess10"/>
    <dgm:cxn modelId="{9635E3D7-C9E2-AE4C-8C8D-6F58DD512C6B}" type="presOf" srcId="{9227C9E8-91ED-4374-A1AD-89C06A161C55}" destId="{479E2B7B-48F6-4329-BA4D-5A560157BB92}" srcOrd="0" destOrd="3" presId="urn:microsoft.com/office/officeart/2005/8/layout/hProcess10"/>
    <dgm:cxn modelId="{07D8A2DA-C125-BA4E-AB0C-D2ED1713DEE8}" type="presOf" srcId="{446C20AE-F5C5-4541-8DAA-0AD7B3893D70}" destId="{479E2B7B-48F6-4329-BA4D-5A560157BB92}" srcOrd="0" destOrd="0" presId="urn:microsoft.com/office/officeart/2005/8/layout/hProcess10"/>
    <dgm:cxn modelId="{1690B4DE-FE40-C843-A07F-70E775AABB76}" type="presOf" srcId="{D6207EA9-8634-4EBA-A3F2-750212A00197}" destId="{6D83B5D4-D6F9-462C-BA7D-A49E193E3D0E}" srcOrd="0" destOrd="0"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71B60EF5-B8AD-48AE-8563-99AC9A232F11}" srcId="{463450C9-2D32-41E9-B1B0-A841A5DBCF12}" destId="{057113C3-FA5B-4CF6-9D9F-E13DBFFE1ABF}" srcOrd="2" destOrd="0" parTransId="{BF1AE9B0-749A-4E6B-9D77-A67E895BD164}" sibTransId="{BBCD526A-9B3A-407D-9B28-5679EF9F4BB4}"/>
    <dgm:cxn modelId="{29DED3FE-2E80-4E99-96A4-771A5E6B0DFE}" srcId="{A475C57D-D8BD-4726-B774-4AE7A6C94DC3}" destId="{3415B0D3-9CFF-42D4-835C-8B454752697E}" srcOrd="0" destOrd="0" parTransId="{28BD639B-F389-4CE2-9722-3F5EA28E1B78}" sibTransId="{8B83804A-F6CD-4B6F-ACEA-E699E0A88218}"/>
    <dgm:cxn modelId="{77CCCE08-4704-BB40-872B-0344336CD247}" type="presParOf" srcId="{4CB880D7-1E63-42EC-BA5F-85B7E002A927}" destId="{6AB0AF67-5599-4F13-8464-E2080F7C1748}" srcOrd="0" destOrd="0" presId="urn:microsoft.com/office/officeart/2005/8/layout/hProcess10"/>
    <dgm:cxn modelId="{11DDCA0E-FD50-C445-A7AC-E4F0AC00AEE3}" type="presParOf" srcId="{6AB0AF67-5599-4F13-8464-E2080F7C1748}" destId="{23E23F2D-7A9E-4758-A73C-663CBF41F999}" srcOrd="0" destOrd="0" presId="urn:microsoft.com/office/officeart/2005/8/layout/hProcess10"/>
    <dgm:cxn modelId="{24918D6E-D3F9-524C-8FFE-CC90DEB00293}" type="presParOf" srcId="{6AB0AF67-5599-4F13-8464-E2080F7C1748}" destId="{1AFD6260-B33C-4F05-B00C-A4BBD38ADA4C}" srcOrd="1" destOrd="0" presId="urn:microsoft.com/office/officeart/2005/8/layout/hProcess10"/>
    <dgm:cxn modelId="{85A68718-D7B5-2F43-B95D-2FC2B4225532}" type="presParOf" srcId="{4CB880D7-1E63-42EC-BA5F-85B7E002A927}" destId="{044C43EA-A9EB-463A-82EB-CFF40B3E3479}" srcOrd="1" destOrd="0" presId="urn:microsoft.com/office/officeart/2005/8/layout/hProcess10"/>
    <dgm:cxn modelId="{13E5AEF6-F04E-4F4D-BF67-2FF11452ADA7}" type="presParOf" srcId="{044C43EA-A9EB-463A-82EB-CFF40B3E3479}" destId="{D629BEE1-BD4C-45CB-AFBF-C33BC0727CF9}" srcOrd="0" destOrd="0" presId="urn:microsoft.com/office/officeart/2005/8/layout/hProcess10"/>
    <dgm:cxn modelId="{90AE8F07-308F-074E-BFDA-6A6D43DCCDE6}" type="presParOf" srcId="{4CB880D7-1E63-42EC-BA5F-85B7E002A927}" destId="{FF4497A1-5346-4C57-A6D8-A76043B7D303}" srcOrd="2" destOrd="0" presId="urn:microsoft.com/office/officeart/2005/8/layout/hProcess10"/>
    <dgm:cxn modelId="{CBFC86BB-7F5E-7A41-A412-398A8C31F7B0}" type="presParOf" srcId="{FF4497A1-5346-4C57-A6D8-A76043B7D303}" destId="{C116AC10-93FE-44B1-B9E9-718BBD2C2CA9}" srcOrd="0" destOrd="0" presId="urn:microsoft.com/office/officeart/2005/8/layout/hProcess10"/>
    <dgm:cxn modelId="{47616B15-EE97-9B48-8731-B3397BB4A0DF}" type="presParOf" srcId="{FF4497A1-5346-4C57-A6D8-A76043B7D303}" destId="{479E2B7B-48F6-4329-BA4D-5A560157BB92}" srcOrd="1" destOrd="0" presId="urn:microsoft.com/office/officeart/2005/8/layout/hProcess10"/>
    <dgm:cxn modelId="{1F15F5ED-79C5-9540-87E3-13F3F7E44289}" type="presParOf" srcId="{4CB880D7-1E63-42EC-BA5F-85B7E002A927}" destId="{756B6059-66CC-4DAB-A040-44C6D1B0921C}" srcOrd="3" destOrd="0" presId="urn:microsoft.com/office/officeart/2005/8/layout/hProcess10"/>
    <dgm:cxn modelId="{8BB33F8B-7BE1-3D43-942C-650CED45EF19}" type="presParOf" srcId="{756B6059-66CC-4DAB-A040-44C6D1B0921C}" destId="{CE1733DF-A084-435C-B59C-0F370A4B8502}" srcOrd="0" destOrd="0" presId="urn:microsoft.com/office/officeart/2005/8/layout/hProcess10"/>
    <dgm:cxn modelId="{C8970C00-432D-714B-A1CD-44E74F153322}" type="presParOf" srcId="{4CB880D7-1E63-42EC-BA5F-85B7E002A927}" destId="{419FBEAD-4933-4989-B944-EAB617B3E213}" srcOrd="4" destOrd="0" presId="urn:microsoft.com/office/officeart/2005/8/layout/hProcess10"/>
    <dgm:cxn modelId="{D1EAE1A0-5097-E249-ADA3-2BB0EF20B9CC}" type="presParOf" srcId="{419FBEAD-4933-4989-B944-EAB617B3E213}" destId="{98D911A6-9463-43FE-A3CD-16D67747302F}" srcOrd="0" destOrd="0" presId="urn:microsoft.com/office/officeart/2005/8/layout/hProcess10"/>
    <dgm:cxn modelId="{75C3E7A0-04D7-B84C-BCAE-8AFA33767F73}" type="presParOf" srcId="{419FBEAD-4933-4989-B944-EAB617B3E213}" destId="{6D83B5D4-D6F9-462C-BA7D-A49E193E3D0E}" srcOrd="1" destOrd="0" presId="urn:microsoft.com/office/officeart/2005/8/layout/hProcess10"/>
    <dgm:cxn modelId="{CD5902E7-7D1F-584A-B304-1306D6347C7A}" type="presParOf" srcId="{4CB880D7-1E63-42EC-BA5F-85B7E002A927}" destId="{302C865C-65BC-43AC-A5D2-9FF007CB6A20}" srcOrd="5" destOrd="0" presId="urn:microsoft.com/office/officeart/2005/8/layout/hProcess10"/>
    <dgm:cxn modelId="{33ADB4D2-6166-1149-8268-32D25F401A0F}" type="presParOf" srcId="{302C865C-65BC-43AC-A5D2-9FF007CB6A20}" destId="{95A33B3E-A959-470F-8040-66315DB080A6}" srcOrd="0" destOrd="0" presId="urn:microsoft.com/office/officeart/2005/8/layout/hProcess10"/>
    <dgm:cxn modelId="{DA678DD6-61CF-2B4E-BA60-DF5277CB0753}" type="presParOf" srcId="{4CB880D7-1E63-42EC-BA5F-85B7E002A927}" destId="{5A443776-780B-4B23-86FF-4BDE8A46BF4E}" srcOrd="6" destOrd="0" presId="urn:microsoft.com/office/officeart/2005/8/layout/hProcess10"/>
    <dgm:cxn modelId="{651F603E-6FE4-394D-ADA6-25268A84AC38}" type="presParOf" srcId="{5A443776-780B-4B23-86FF-4BDE8A46BF4E}" destId="{95FACF0F-4CF8-488A-9CA3-0DFAF3E27C18}" srcOrd="0" destOrd="0" presId="urn:microsoft.com/office/officeart/2005/8/layout/hProcess10"/>
    <dgm:cxn modelId="{CF55664D-C5C2-774B-B910-63C6DA25D8BA}" type="presParOf" srcId="{5A443776-780B-4B23-86FF-4BDE8A46BF4E}" destId="{0E0D070F-A6D8-470C-AC92-2099FA795C3B}"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F783FD42-0755-42E4-9210-C3E6B7967BCB}">
      <dgm:prSet phldrT="[Text]"/>
      <dgm:spPr>
        <a:solidFill>
          <a:schemeClr val="accent3">
            <a:lumMod val="60000"/>
            <a:lumOff val="40000"/>
          </a:schemeClr>
        </a:solidFill>
      </dgm:spPr>
      <dgm:t>
        <a:bodyPr/>
        <a:lstStyle/>
        <a:p>
          <a:r>
            <a:rPr lang="en-US" dirty="0">
              <a:solidFill>
                <a:schemeClr val="tx1"/>
              </a:solidFill>
            </a:rPr>
            <a:t>Section III: Coordination</a:t>
          </a:r>
        </a:p>
      </dgm:t>
    </dgm:pt>
    <dgm:pt modelId="{3ED65229-1C1D-434C-9400-CAE491BD56A8}" type="parTrans" cxnId="{2456CA81-1B73-44BB-BCB6-F30E33D88398}">
      <dgm:prSet/>
      <dgm:spPr/>
      <dgm:t>
        <a:bodyPr/>
        <a:lstStyle/>
        <a:p>
          <a:endParaRPr lang="en-US"/>
        </a:p>
      </dgm:t>
    </dgm:pt>
    <dgm:pt modelId="{971FDFED-7E57-4683-8A84-B17385BCD633}" type="sibTrans" cxnId="{2456CA81-1B73-44BB-BCB6-F30E33D88398}">
      <dgm:prSet/>
      <dgm:spPr/>
      <dgm:t>
        <a:bodyPr/>
        <a:lstStyle/>
        <a:p>
          <a:endParaRPr lang="en-US"/>
        </a:p>
      </dgm:t>
    </dgm:pt>
    <dgm:pt modelId="{AB6F1A79-10BB-4CEC-8E27-297B15881028}">
      <dgm:prSet phldrT="[Text]"/>
      <dgm:spPr>
        <a:solidFill>
          <a:schemeClr val="accent3">
            <a:lumMod val="60000"/>
            <a:lumOff val="40000"/>
          </a:schemeClr>
        </a:solidFill>
      </dgm:spPr>
      <dgm:t>
        <a:bodyPr/>
        <a:lstStyle/>
        <a:p>
          <a:r>
            <a:rPr lang="en-US" dirty="0">
              <a:solidFill>
                <a:schemeClr val="tx1"/>
              </a:solidFill>
            </a:rPr>
            <a:t>Coordination</a:t>
          </a:r>
        </a:p>
      </dgm:t>
    </dgm:pt>
    <dgm:pt modelId="{5C796FCA-EFBD-4ECF-BE13-598DF559B88E}" type="parTrans" cxnId="{68111569-41E3-4F7F-A469-13397D3E9367}">
      <dgm:prSet/>
      <dgm:spPr/>
      <dgm:t>
        <a:bodyPr/>
        <a:lstStyle/>
        <a:p>
          <a:endParaRPr lang="en-US"/>
        </a:p>
      </dgm:t>
    </dgm:pt>
    <dgm:pt modelId="{8E413B90-542E-4009-9F42-08089E6A839C}" type="sibTrans" cxnId="{68111569-41E3-4F7F-A469-13397D3E9367}">
      <dgm:prSet/>
      <dgm:spPr/>
      <dgm:t>
        <a:bodyPr/>
        <a:lstStyle/>
        <a:p>
          <a:endParaRPr lang="en-US"/>
        </a:p>
      </dgm:t>
    </dgm:pt>
    <dgm:pt modelId="{4332E0C4-3230-4326-87D8-67AF2A7273C1}">
      <dgm:prSet phldrT="[Text]"/>
      <dgm:spPr>
        <a:solidFill>
          <a:schemeClr val="accent3">
            <a:lumMod val="60000"/>
            <a:lumOff val="40000"/>
          </a:schemeClr>
        </a:solidFill>
      </dgm:spPr>
      <dgm:t>
        <a:bodyPr/>
        <a:lstStyle/>
        <a:p>
          <a:r>
            <a:rPr lang="en-US" dirty="0">
              <a:solidFill>
                <a:schemeClr val="tx1"/>
              </a:solidFill>
            </a:rPr>
            <a:t>Execution &amp; planning</a:t>
          </a:r>
        </a:p>
      </dgm:t>
    </dgm:pt>
    <dgm:pt modelId="{307FA294-6EED-424E-AA28-3D40352D19F0}" type="parTrans" cxnId="{CCE164BE-CB4B-4544-A25B-8D7AC559038F}">
      <dgm:prSet/>
      <dgm:spPr/>
      <dgm:t>
        <a:bodyPr/>
        <a:lstStyle/>
        <a:p>
          <a:endParaRPr lang="en-US"/>
        </a:p>
      </dgm:t>
    </dgm:pt>
    <dgm:pt modelId="{1346363C-27FE-4BD7-9D90-35184090D3FB}" type="sibTrans" cxnId="{CCE164BE-CB4B-4544-A25B-8D7AC559038F}">
      <dgm:prSet/>
      <dgm:spPr/>
      <dgm:t>
        <a:bodyPr/>
        <a:lstStyle/>
        <a:p>
          <a:endParaRPr lang="en-US"/>
        </a:p>
      </dgm:t>
    </dgm:pt>
    <dgm:pt modelId="{7E9A87D1-37C1-4155-97F3-C484BC46F3EC}">
      <dgm:prSet phldrT="[Text]"/>
      <dgm:spPr>
        <a:solidFill>
          <a:schemeClr val="accent3">
            <a:lumMod val="60000"/>
            <a:lumOff val="40000"/>
          </a:schemeClr>
        </a:solidFill>
      </dgm:spPr>
      <dgm:t>
        <a:bodyPr/>
        <a:lstStyle/>
        <a:p>
          <a:r>
            <a:rPr lang="en-US" dirty="0">
              <a:solidFill>
                <a:schemeClr val="tx1"/>
              </a:solidFill>
            </a:rPr>
            <a:t>Organization&amp; culture</a:t>
          </a:r>
        </a:p>
      </dgm:t>
    </dgm:pt>
    <dgm:pt modelId="{7765DD68-AB71-4BF2-A382-0EAA821DA4E5}" type="parTrans" cxnId="{6A39563E-19AC-4BEE-AA92-2B8793E97004}">
      <dgm:prSet/>
      <dgm:spPr/>
      <dgm:t>
        <a:bodyPr/>
        <a:lstStyle/>
        <a:p>
          <a:endParaRPr lang="en-US"/>
        </a:p>
      </dgm:t>
    </dgm:pt>
    <dgm:pt modelId="{9A7F1638-24C4-4549-AD26-9A1C6C62AE8B}" type="sibTrans" cxnId="{6A39563E-19AC-4BEE-AA92-2B8793E97004}">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2" presStyleCnt="4" custScaleX="112544" custScaleY="117219"/>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2" presStyleCnt="4" custLinFactX="41206" custLinFactNeighborX="100000" custLinFactNeighborY="56975">
        <dgm:presLayoutVars>
          <dgm:bulletEnabled val="1"/>
        </dgm:presLayoutVars>
      </dgm:prSet>
      <dgm:spPr/>
    </dgm:pt>
    <dgm:pt modelId="{1BA62466-A73B-471C-BA5D-1DF7DBA89326}" type="pres">
      <dgm:prSet presAssocID="{9A2239B0-C01E-4149-AAB2-9FF98AEAEF11}" presName="sibTrans" presStyleLbl="sibTrans2D1" presStyleIdx="2" presStyleCnt="3"/>
      <dgm:spPr/>
    </dgm:pt>
    <dgm:pt modelId="{4A494716-1ACF-4675-A2F3-EAB964C9538A}" type="pres">
      <dgm:prSet presAssocID="{9A2239B0-C01E-4149-AAB2-9FF98AEAEF11}" presName="connTx" presStyleLbl="sibTrans2D1" presStyleIdx="2" presStyleCnt="3"/>
      <dgm:spPr/>
    </dgm:pt>
    <dgm:pt modelId="{7DD60A46-BACF-482C-ADA3-6FA7652AF219}" type="pres">
      <dgm:prSet presAssocID="{F783FD42-0755-42E4-9210-C3E6B7967BCB}" presName="composite" presStyleCnt="0"/>
      <dgm:spPr/>
    </dgm:pt>
    <dgm:pt modelId="{AEDB2CD4-E671-42DD-8981-9FCADC3195D6}" type="pres">
      <dgm:prSet presAssocID="{F783FD42-0755-42E4-9210-C3E6B7967BCB}"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dgm:spPr>
    </dgm:pt>
    <dgm:pt modelId="{2F08B5A1-11B4-4B2B-9863-63972F05993C}" type="pres">
      <dgm:prSet presAssocID="{F783FD42-0755-42E4-9210-C3E6B7967BCB}" presName="txNode" presStyleLbl="node1" presStyleIdx="3" presStyleCnt="4" custLinFactX="-70860" custLinFactNeighborX="-100000" custLinFactNeighborY="59047">
        <dgm:presLayoutVars>
          <dgm:bulletEnabled val="1"/>
        </dgm:presLayoutVars>
      </dgm:prSet>
      <dgm:spPr/>
    </dgm:pt>
  </dgm:ptLst>
  <dgm:cxnLst>
    <dgm:cxn modelId="{568DDF02-8C7C-4C9C-B4B8-B78461B84CE7}" type="presOf" srcId="{F783FD42-0755-42E4-9210-C3E6B7967BCB}" destId="{2F08B5A1-11B4-4B2B-9863-63972F05993C}" srcOrd="0" destOrd="0" presId="urn:microsoft.com/office/officeart/2005/8/layout/hProcess10"/>
    <dgm:cxn modelId="{3A7BEB08-6A45-4F6F-A8D2-479ACA845685}" type="presOf" srcId="{51D08D7B-C1AD-4C3A-B918-F1597BF670AE}" destId="{CE1733DF-A084-435C-B59C-0F370A4B8502}" srcOrd="1" destOrd="0" presId="urn:microsoft.com/office/officeart/2005/8/layout/hProcess10"/>
    <dgm:cxn modelId="{2404310A-9338-4803-BF58-B04807783124}" type="presOf" srcId="{A475C57D-D8BD-4726-B774-4AE7A6C94DC3}" destId="{4CB880D7-1E63-42EC-BA5F-85B7E002A927}" srcOrd="0" destOrd="0" presId="urn:microsoft.com/office/officeart/2005/8/layout/hProcess10"/>
    <dgm:cxn modelId="{54C86311-5FCC-4EE0-9767-DC92A81A9ED9}" type="presOf" srcId="{4332E0C4-3230-4326-87D8-67AF2A7273C1}" destId="{2F08B5A1-11B4-4B2B-9863-63972F05993C}" srcOrd="0" destOrd="2"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6A39563E-19AC-4BEE-AA92-2B8793E97004}" srcId="{F783FD42-0755-42E4-9210-C3E6B7967BCB}" destId="{7E9A87D1-37C1-4155-97F3-C484BC46F3EC}" srcOrd="2" destOrd="0" parTransId="{7765DD68-AB71-4BF2-A382-0EAA821DA4E5}" sibTransId="{9A7F1638-24C4-4549-AD26-9A1C6C62AE8B}"/>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701AA54C-D08A-4175-8F04-1FF3E51170F2}" srcId="{A475C57D-D8BD-4726-B774-4AE7A6C94DC3}" destId="{463450C9-2D32-41E9-B1B0-A841A5DBCF12}" srcOrd="2" destOrd="0" parTransId="{AB87D5FE-F18C-439C-B60C-0ED6C1855109}" sibTransId="{9A2239B0-C01E-4149-AAB2-9FF98AEAEF11}"/>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68111569-41E3-4F7F-A469-13397D3E9367}" srcId="{F783FD42-0755-42E4-9210-C3E6B7967BCB}" destId="{AB6F1A79-10BB-4CEC-8E27-297B15881028}" srcOrd="0" destOrd="0" parTransId="{5C796FCA-EFBD-4ECF-BE13-598DF559B88E}" sibTransId="{8E413B90-542E-4009-9F42-08089E6A839C}"/>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2456CA81-1B73-44BB-BCB6-F30E33D88398}" srcId="{A475C57D-D8BD-4726-B774-4AE7A6C94DC3}" destId="{F783FD42-0755-42E4-9210-C3E6B7967BCB}" srcOrd="3" destOrd="0" parTransId="{3ED65229-1C1D-434C-9400-CAE491BD56A8}" sibTransId="{971FDFED-7E57-4683-8A84-B17385BCD633}"/>
    <dgm:cxn modelId="{2D1BCE90-B5F9-417C-8C55-69634C08D632}" type="presOf" srcId="{3D22D4E2-5461-4CA0-BBB0-7E80F002D877}" destId="{479E2B7B-48F6-4329-BA4D-5A560157BB92}" srcOrd="0" destOrd="2" presId="urn:microsoft.com/office/officeart/2005/8/layout/hProcess10"/>
    <dgm:cxn modelId="{42570DB0-40E1-4AFC-AD97-A16053B5641F}" srcId="{A475C57D-D8BD-4726-B774-4AE7A6C94DC3}" destId="{446C20AE-F5C5-4541-8DAA-0AD7B3893D70}" srcOrd="1" destOrd="0" parTransId="{CFB5E7FE-81F9-4D3B-B386-16A4A7B81766}" sibTransId="{51D08D7B-C1AD-4C3A-B918-F1597BF670AE}"/>
    <dgm:cxn modelId="{DDD56AB2-2820-477C-9190-4B754956C0E5}" type="presOf" srcId="{9A2239B0-C01E-4149-AAB2-9FF98AEAEF11}" destId="{4A494716-1ACF-4675-A2F3-EAB964C9538A}" srcOrd="1" destOrd="0" presId="urn:microsoft.com/office/officeart/2005/8/layout/hProcess10"/>
    <dgm:cxn modelId="{CCE164BE-CB4B-4544-A25B-8D7AC559038F}" srcId="{F783FD42-0755-42E4-9210-C3E6B7967BCB}" destId="{4332E0C4-3230-4326-87D8-67AF2A7273C1}" srcOrd="1" destOrd="0" parTransId="{307FA294-6EED-424E-AA28-3D40352D19F0}" sibTransId="{1346363C-27FE-4BD7-9D90-35184090D3FB}"/>
    <dgm:cxn modelId="{0F65E3BE-BB24-41DF-9744-0E44F16CCDED}" type="presOf" srcId="{E69A08B5-4F12-4923-BBD7-DDFD33160761}" destId="{479E2B7B-48F6-4329-BA4D-5A560157BB92}" srcOrd="0" destOrd="1" presId="urn:microsoft.com/office/officeart/2005/8/layout/hProcess10"/>
    <dgm:cxn modelId="{268476C3-391E-4ECD-9295-E063C9A4DFC0}" type="presOf" srcId="{446C20AE-F5C5-4541-8DAA-0AD7B3893D70}" destId="{479E2B7B-48F6-4329-BA4D-5A560157BB92}" srcOrd="0" destOrd="0" presId="urn:microsoft.com/office/officeart/2005/8/layout/hProcess10"/>
    <dgm:cxn modelId="{66A53CCB-A657-4C9F-8524-5B8F6CFE4787}" type="presOf" srcId="{AB6F1A79-10BB-4CEC-8E27-297B15881028}" destId="{2F08B5A1-11B4-4B2B-9863-63972F05993C}" srcOrd="0" destOrd="1"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A5FD85F1-C49E-49B2-91D6-265E627DDA75}" type="presOf" srcId="{9A2239B0-C01E-4149-AAB2-9FF98AEAEF11}" destId="{1BA62466-A73B-471C-BA5D-1DF7DBA89326}" srcOrd="0" destOrd="0"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BEE976F2-279A-4BD4-AA17-81B34A909C4A}" type="presOf" srcId="{7E9A87D1-37C1-4155-97F3-C484BC46F3EC}" destId="{2F08B5A1-11B4-4B2B-9863-63972F05993C}" srcOrd="0" destOrd="3" presId="urn:microsoft.com/office/officeart/2005/8/layout/hProcess10"/>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A894F040-466D-486F-9557-FD67240D0AF2}" type="presParOf" srcId="{4CB880D7-1E63-42EC-BA5F-85B7E002A927}" destId="{5A443776-780B-4B23-86FF-4BDE8A46BF4E}" srcOrd="4"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 modelId="{D88D7EEE-D843-431A-B8E5-F065213BD3DA}" type="presParOf" srcId="{4CB880D7-1E63-42EC-BA5F-85B7E002A927}" destId="{1BA62466-A73B-471C-BA5D-1DF7DBA89326}" srcOrd="5" destOrd="0" presId="urn:microsoft.com/office/officeart/2005/8/layout/hProcess10"/>
    <dgm:cxn modelId="{3C5D5C05-8B79-4D68-B7E3-C25BCFD710F6}" type="presParOf" srcId="{1BA62466-A73B-471C-BA5D-1DF7DBA89326}" destId="{4A494716-1ACF-4675-A2F3-EAB964C9538A}" srcOrd="0" destOrd="0" presId="urn:microsoft.com/office/officeart/2005/8/layout/hProcess10"/>
    <dgm:cxn modelId="{16737440-70FC-4BDB-B454-271A719A9DA4}" type="presParOf" srcId="{4CB880D7-1E63-42EC-BA5F-85B7E002A927}" destId="{7DD60A46-BACF-482C-ADA3-6FA7652AF219}" srcOrd="6" destOrd="0" presId="urn:microsoft.com/office/officeart/2005/8/layout/hProcess10"/>
    <dgm:cxn modelId="{2161ACCF-8FB3-4E42-BACF-3BF770911A65}" type="presParOf" srcId="{7DD60A46-BACF-482C-ADA3-6FA7652AF219}" destId="{AEDB2CD4-E671-42DD-8981-9FCADC3195D6}" srcOrd="0" destOrd="0" presId="urn:microsoft.com/office/officeart/2005/8/layout/hProcess10"/>
    <dgm:cxn modelId="{172AA657-1DFD-4F80-9BFE-F455C4D7874E}" type="presParOf" srcId="{7DD60A46-BACF-482C-ADA3-6FA7652AF219}" destId="{2F08B5A1-11B4-4B2B-9863-63972F05993C}"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28F42AD1-AEDA-4734-9F22-402ECB57DEEF}">
      <dgm:prSet phldrT="[Text]"/>
      <dgm:spPr>
        <a:solidFill>
          <a:schemeClr val="accent3">
            <a:lumMod val="60000"/>
            <a:lumOff val="40000"/>
          </a:schemeClr>
        </a:solidFill>
      </dgm:spPr>
      <dgm:t>
        <a:bodyPr/>
        <a:lstStyle/>
        <a:p>
          <a:r>
            <a:rPr lang="en-US" dirty="0">
              <a:solidFill>
                <a:schemeClr val="tx1"/>
              </a:solidFill>
            </a:rPr>
            <a:t>Section III: Coordination</a:t>
          </a:r>
        </a:p>
      </dgm:t>
    </dgm:pt>
    <dgm:pt modelId="{8DA3C814-BD23-4DD5-A043-6571BCA92938}" type="parTrans" cxnId="{3EA1BFCC-0305-4812-8616-730B1A6DB7FD}">
      <dgm:prSet/>
      <dgm:spPr/>
      <dgm:t>
        <a:bodyPr/>
        <a:lstStyle/>
        <a:p>
          <a:endParaRPr lang="en-US"/>
        </a:p>
      </dgm:t>
    </dgm:pt>
    <dgm:pt modelId="{F7FF5441-8188-4C3F-B398-E03F0970B648}" type="sibTrans" cxnId="{3EA1BFCC-0305-4812-8616-730B1A6DB7FD}">
      <dgm:prSet/>
      <dgm:spPr/>
      <dgm:t>
        <a:bodyPr/>
        <a:lstStyle/>
        <a:p>
          <a:endParaRPr lang="en-US"/>
        </a:p>
      </dgm:t>
    </dgm:pt>
    <dgm:pt modelId="{171F339D-65BA-448E-AC62-C319964CB60A}">
      <dgm:prSet phldrT="[Text]"/>
      <dgm:spPr>
        <a:solidFill>
          <a:schemeClr val="accent3">
            <a:lumMod val="60000"/>
            <a:lumOff val="40000"/>
          </a:schemeClr>
        </a:solidFill>
      </dgm:spPr>
      <dgm:t>
        <a:bodyPr/>
        <a:lstStyle/>
        <a:p>
          <a:r>
            <a:rPr lang="en-US" dirty="0">
              <a:solidFill>
                <a:schemeClr val="tx1"/>
              </a:solidFill>
            </a:rPr>
            <a:t>Coordination</a:t>
          </a:r>
        </a:p>
      </dgm:t>
    </dgm:pt>
    <dgm:pt modelId="{E5F7358D-1F52-4899-B6B2-86BA7C1DAC9F}" type="parTrans" cxnId="{72254D61-3C3D-42BE-9741-A48934BB9326}">
      <dgm:prSet/>
      <dgm:spPr/>
      <dgm:t>
        <a:bodyPr/>
        <a:lstStyle/>
        <a:p>
          <a:endParaRPr lang="en-US"/>
        </a:p>
      </dgm:t>
    </dgm:pt>
    <dgm:pt modelId="{42094D4E-B4FB-4F80-98AE-52E62CA36E0B}" type="sibTrans" cxnId="{72254D61-3C3D-42BE-9741-A48934BB9326}">
      <dgm:prSet/>
      <dgm:spPr/>
      <dgm:t>
        <a:bodyPr/>
        <a:lstStyle/>
        <a:p>
          <a:endParaRPr lang="en-US"/>
        </a:p>
      </dgm:t>
    </dgm:pt>
    <dgm:pt modelId="{B4D9FF9D-EA9A-4446-AC09-85638DA7CF7B}">
      <dgm:prSet phldrT="[Text]"/>
      <dgm:spPr>
        <a:solidFill>
          <a:schemeClr val="accent3">
            <a:lumMod val="60000"/>
            <a:lumOff val="40000"/>
          </a:schemeClr>
        </a:solidFill>
      </dgm:spPr>
      <dgm:t>
        <a:bodyPr/>
        <a:lstStyle/>
        <a:p>
          <a:r>
            <a:rPr lang="en-US" dirty="0">
              <a:solidFill>
                <a:schemeClr val="tx1"/>
              </a:solidFill>
            </a:rPr>
            <a:t>Execution &amp; planning</a:t>
          </a:r>
        </a:p>
      </dgm:t>
    </dgm:pt>
    <dgm:pt modelId="{9FCD0E8E-4AFF-49FF-B408-840D8F6AAB55}" type="parTrans" cxnId="{C6AB3E3D-32CD-48E6-9385-52A3194EB19A}">
      <dgm:prSet/>
      <dgm:spPr/>
      <dgm:t>
        <a:bodyPr/>
        <a:lstStyle/>
        <a:p>
          <a:endParaRPr lang="en-US"/>
        </a:p>
      </dgm:t>
    </dgm:pt>
    <dgm:pt modelId="{A18AEE7E-9760-4B6F-BAC9-769DC72D9AB7}" type="sibTrans" cxnId="{C6AB3E3D-32CD-48E6-9385-52A3194EB19A}">
      <dgm:prSet/>
      <dgm:spPr/>
      <dgm:t>
        <a:bodyPr/>
        <a:lstStyle/>
        <a:p>
          <a:endParaRPr lang="en-US"/>
        </a:p>
      </dgm:t>
    </dgm:pt>
    <dgm:pt modelId="{408AD310-591C-4326-9918-EE2FE1549703}">
      <dgm:prSet phldrT="[Text]"/>
      <dgm:spPr>
        <a:solidFill>
          <a:schemeClr val="accent3">
            <a:lumMod val="60000"/>
            <a:lumOff val="40000"/>
          </a:schemeClr>
        </a:solidFill>
      </dgm:spPr>
      <dgm:t>
        <a:bodyPr/>
        <a:lstStyle/>
        <a:p>
          <a:r>
            <a:rPr lang="en-US" dirty="0">
              <a:solidFill>
                <a:schemeClr val="tx1"/>
              </a:solidFill>
            </a:rPr>
            <a:t>Organization&amp; culture</a:t>
          </a:r>
        </a:p>
      </dgm:t>
    </dgm:pt>
    <dgm:pt modelId="{ACB5C2A9-3F9C-4641-BF45-F13262554507}" type="parTrans" cxnId="{866EAC84-55C2-497A-94DD-2E63ED8F3683}">
      <dgm:prSet/>
      <dgm:spPr/>
      <dgm:t>
        <a:bodyPr/>
        <a:lstStyle/>
        <a:p>
          <a:endParaRPr lang="en-US"/>
        </a:p>
      </dgm:t>
    </dgm:pt>
    <dgm:pt modelId="{425C83B3-3C55-47EB-BD70-70B4098DBFDD}" type="sibTrans" cxnId="{866EAC84-55C2-497A-94DD-2E63ED8F3683}">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2" presStyleCnt="4" custScaleX="112544" custScaleY="117219"/>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2" presStyleCnt="4" custLinFactX="35774" custLinFactNeighborX="100000" custLinFactNeighborY="50435">
        <dgm:presLayoutVars>
          <dgm:bulletEnabled val="1"/>
        </dgm:presLayoutVars>
      </dgm:prSet>
      <dgm:spPr/>
    </dgm:pt>
    <dgm:pt modelId="{2E84EA1F-8B8D-46BD-BE03-4E9BB44BEA03}" type="pres">
      <dgm:prSet presAssocID="{9A2239B0-C01E-4149-AAB2-9FF98AEAEF11}" presName="sibTrans" presStyleLbl="sibTrans2D1" presStyleIdx="2" presStyleCnt="3"/>
      <dgm:spPr/>
    </dgm:pt>
    <dgm:pt modelId="{AB241021-E46B-4793-A1A6-AA004178595A}" type="pres">
      <dgm:prSet presAssocID="{9A2239B0-C01E-4149-AAB2-9FF98AEAEF11}" presName="connTx" presStyleLbl="sibTrans2D1" presStyleIdx="2" presStyleCnt="3"/>
      <dgm:spPr/>
    </dgm:pt>
    <dgm:pt modelId="{7FA8BC08-9340-4462-B597-A6E515875705}" type="pres">
      <dgm:prSet presAssocID="{28F42AD1-AEDA-4734-9F22-402ECB57DEEF}" presName="composite" presStyleCnt="0"/>
      <dgm:spPr/>
    </dgm:pt>
    <dgm:pt modelId="{642BD8E5-C589-4C09-AE44-A5EB025EE3A8}" type="pres">
      <dgm:prSet presAssocID="{28F42AD1-AEDA-4734-9F22-402ECB57DEEF}"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dgm:spPr>
    </dgm:pt>
    <dgm:pt modelId="{632A8197-D0C4-4F00-A540-40F86D8DA777}" type="pres">
      <dgm:prSet presAssocID="{28F42AD1-AEDA-4734-9F22-402ECB57DEEF}" presName="txNode" presStyleLbl="node1" presStyleIdx="3" presStyleCnt="4" custLinFactX="-68724" custLinFactNeighborX="-100000" custLinFactNeighborY="61196">
        <dgm:presLayoutVars>
          <dgm:bulletEnabled val="1"/>
        </dgm:presLayoutVars>
      </dgm:prSet>
      <dgm:spPr/>
    </dgm:pt>
  </dgm:ptLst>
  <dgm:cxnLst>
    <dgm:cxn modelId="{3A7BEB08-6A45-4F6F-A8D2-479ACA845685}" type="presOf" srcId="{51D08D7B-C1AD-4C3A-B918-F1597BF670AE}" destId="{CE1733DF-A084-435C-B59C-0F370A4B8502}" srcOrd="1" destOrd="0" presId="urn:microsoft.com/office/officeart/2005/8/layout/hProcess10"/>
    <dgm:cxn modelId="{2404310A-9338-4803-BF58-B04807783124}" type="presOf" srcId="{A475C57D-D8BD-4726-B774-4AE7A6C94DC3}" destId="{4CB880D7-1E63-42EC-BA5F-85B7E002A927}" srcOrd="0" destOrd="0"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53310124-A742-442B-839D-9CEC4BB52518}" type="presOf" srcId="{9A2239B0-C01E-4149-AAB2-9FF98AEAEF11}" destId="{2E84EA1F-8B8D-46BD-BE03-4E9BB44BEA03}" srcOrd="0" destOrd="0" presId="urn:microsoft.com/office/officeart/2005/8/layout/hProcess1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C6AB3E3D-32CD-48E6-9385-52A3194EB19A}" srcId="{28F42AD1-AEDA-4734-9F22-402ECB57DEEF}" destId="{B4D9FF9D-EA9A-4446-AC09-85638DA7CF7B}" srcOrd="1" destOrd="0" parTransId="{9FCD0E8E-4AFF-49FF-B408-840D8F6AAB55}" sibTransId="{A18AEE7E-9760-4B6F-BAC9-769DC72D9AB7}"/>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701AA54C-D08A-4175-8F04-1FF3E51170F2}" srcId="{A475C57D-D8BD-4726-B774-4AE7A6C94DC3}" destId="{463450C9-2D32-41E9-B1B0-A841A5DBCF12}" srcOrd="2" destOrd="0" parTransId="{AB87D5FE-F18C-439C-B60C-0ED6C1855109}" sibTransId="{9A2239B0-C01E-4149-AAB2-9FF98AEAEF11}"/>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2254D61-3C3D-42BE-9741-A48934BB9326}" srcId="{28F42AD1-AEDA-4734-9F22-402ECB57DEEF}" destId="{171F339D-65BA-448E-AC62-C319964CB60A}" srcOrd="0" destOrd="0" parTransId="{E5F7358D-1F52-4899-B6B2-86BA7C1DAC9F}" sibTransId="{42094D4E-B4FB-4F80-98AE-52E62CA36E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88360D68-4355-44A9-8863-2C01F7FA8F44}" type="presOf" srcId="{28F42AD1-AEDA-4734-9F22-402ECB57DEEF}" destId="{632A8197-D0C4-4F00-A540-40F86D8DA777}" srcOrd="0" destOrd="0" presId="urn:microsoft.com/office/officeart/2005/8/layout/hProcess10"/>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1DE74C7B-45AF-413E-94CA-B2CC5DFDA7D2}" type="presOf" srcId="{9A2239B0-C01E-4149-AAB2-9FF98AEAEF11}" destId="{AB241021-E46B-4793-A1A6-AA004178595A}" srcOrd="1" destOrd="0" presId="urn:microsoft.com/office/officeart/2005/8/layout/hProcess10"/>
    <dgm:cxn modelId="{866EAC84-55C2-497A-94DD-2E63ED8F3683}" srcId="{28F42AD1-AEDA-4734-9F22-402ECB57DEEF}" destId="{408AD310-591C-4326-9918-EE2FE1549703}" srcOrd="2" destOrd="0" parTransId="{ACB5C2A9-3F9C-4641-BF45-F13262554507}" sibTransId="{425C83B3-3C55-47EB-BD70-70B4098DBFDD}"/>
    <dgm:cxn modelId="{6383D486-AD11-408F-A1F6-C7F7A603CCBD}" type="presOf" srcId="{B4D9FF9D-EA9A-4446-AC09-85638DA7CF7B}" destId="{632A8197-D0C4-4F00-A540-40F86D8DA777}" srcOrd="0" destOrd="2" presId="urn:microsoft.com/office/officeart/2005/8/layout/hProcess10"/>
    <dgm:cxn modelId="{0649DD89-54F7-4E64-8D2E-9FD9C247CD29}" type="presOf" srcId="{171F339D-65BA-448E-AC62-C319964CB60A}" destId="{632A8197-D0C4-4F00-A540-40F86D8DA777}" srcOrd="0" destOrd="1" presId="urn:microsoft.com/office/officeart/2005/8/layout/hProcess10"/>
    <dgm:cxn modelId="{2D1BCE90-B5F9-417C-8C55-69634C08D632}" type="presOf" srcId="{3D22D4E2-5461-4CA0-BBB0-7E80F002D877}" destId="{479E2B7B-48F6-4329-BA4D-5A560157BB92}" srcOrd="0" destOrd="2" presId="urn:microsoft.com/office/officeart/2005/8/layout/hProcess10"/>
    <dgm:cxn modelId="{42570DB0-40E1-4AFC-AD97-A16053B5641F}" srcId="{A475C57D-D8BD-4726-B774-4AE7A6C94DC3}" destId="{446C20AE-F5C5-4541-8DAA-0AD7B3893D70}" srcOrd="1" destOrd="0" parTransId="{CFB5E7FE-81F9-4D3B-B386-16A4A7B81766}" sibTransId="{51D08D7B-C1AD-4C3A-B918-F1597BF670AE}"/>
    <dgm:cxn modelId="{0F65E3BE-BB24-41DF-9744-0E44F16CCDED}" type="presOf" srcId="{E69A08B5-4F12-4923-BBD7-DDFD33160761}" destId="{479E2B7B-48F6-4329-BA4D-5A560157BB92}" srcOrd="0" destOrd="1" presId="urn:microsoft.com/office/officeart/2005/8/layout/hProcess10"/>
    <dgm:cxn modelId="{268476C3-391E-4ECD-9295-E063C9A4DFC0}" type="presOf" srcId="{446C20AE-F5C5-4541-8DAA-0AD7B3893D70}" destId="{479E2B7B-48F6-4329-BA4D-5A560157BB92}" srcOrd="0" destOrd="0" presId="urn:microsoft.com/office/officeart/2005/8/layout/hProcess10"/>
    <dgm:cxn modelId="{3EA1BFCC-0305-4812-8616-730B1A6DB7FD}" srcId="{A475C57D-D8BD-4726-B774-4AE7A6C94DC3}" destId="{28F42AD1-AEDA-4734-9F22-402ECB57DEEF}" srcOrd="3" destOrd="0" parTransId="{8DA3C814-BD23-4DD5-A043-6571BCA92938}" sibTransId="{F7FF5441-8188-4C3F-B398-E03F0970B648}"/>
    <dgm:cxn modelId="{397367CF-D861-485B-8FA8-3F5471417C9D}" type="presOf" srcId="{408AD310-591C-4326-9918-EE2FE1549703}" destId="{632A8197-D0C4-4F00-A540-40F86D8DA777}" srcOrd="0" destOrd="3"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A894F040-466D-486F-9557-FD67240D0AF2}" type="presParOf" srcId="{4CB880D7-1E63-42EC-BA5F-85B7E002A927}" destId="{5A443776-780B-4B23-86FF-4BDE8A46BF4E}" srcOrd="4"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 modelId="{FCD910C9-DDC5-415A-AB94-05750CE1AF64}" type="presParOf" srcId="{4CB880D7-1E63-42EC-BA5F-85B7E002A927}" destId="{2E84EA1F-8B8D-46BD-BE03-4E9BB44BEA03}" srcOrd="5" destOrd="0" presId="urn:microsoft.com/office/officeart/2005/8/layout/hProcess10"/>
    <dgm:cxn modelId="{0D6F59C0-7ED5-49CE-A3F0-F67168CC9852}" type="presParOf" srcId="{2E84EA1F-8B8D-46BD-BE03-4E9BB44BEA03}" destId="{AB241021-E46B-4793-A1A6-AA004178595A}" srcOrd="0" destOrd="0" presId="urn:microsoft.com/office/officeart/2005/8/layout/hProcess10"/>
    <dgm:cxn modelId="{8E6D092A-DB0F-453F-8571-73062935F56F}" type="presParOf" srcId="{4CB880D7-1E63-42EC-BA5F-85B7E002A927}" destId="{7FA8BC08-9340-4462-B597-A6E515875705}" srcOrd="6" destOrd="0" presId="urn:microsoft.com/office/officeart/2005/8/layout/hProcess10"/>
    <dgm:cxn modelId="{44E3CAF8-F5E4-414F-89E0-34028BE9B333}" type="presParOf" srcId="{7FA8BC08-9340-4462-B597-A6E515875705}" destId="{642BD8E5-C589-4C09-AE44-A5EB025EE3A8}" srcOrd="0" destOrd="0" presId="urn:microsoft.com/office/officeart/2005/8/layout/hProcess10"/>
    <dgm:cxn modelId="{F2C3EFFB-7F4C-44CE-AFAD-DC07A855E2C1}" type="presParOf" srcId="{7FA8BC08-9340-4462-B597-A6E515875705}" destId="{632A8197-D0C4-4F00-A540-40F86D8DA77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6CEA27-8749-46D9-9EDF-3F2BB0B23BD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900BB39-E6DE-4C58-AB15-32E8A6AEC33F}">
      <dgm:prSet phldrT="[Text]"/>
      <dgm:spPr/>
      <dgm:t>
        <a:bodyPr/>
        <a:lstStyle/>
        <a:p>
          <a:r>
            <a:rPr lang="en-US" dirty="0"/>
            <a:t>CEO</a:t>
          </a:r>
        </a:p>
      </dgm:t>
    </dgm:pt>
    <dgm:pt modelId="{13721AB8-65AA-4629-AE61-24AFEA15173B}" type="parTrans" cxnId="{F783AC2D-D581-4A41-9E83-133DF67E0F34}">
      <dgm:prSet/>
      <dgm:spPr/>
      <dgm:t>
        <a:bodyPr/>
        <a:lstStyle/>
        <a:p>
          <a:endParaRPr lang="en-US"/>
        </a:p>
      </dgm:t>
    </dgm:pt>
    <dgm:pt modelId="{8C24E058-73EB-4263-9607-BA1075CE0739}" type="sibTrans" cxnId="{F783AC2D-D581-4A41-9E83-133DF67E0F34}">
      <dgm:prSet/>
      <dgm:spPr/>
      <dgm:t>
        <a:bodyPr/>
        <a:lstStyle/>
        <a:p>
          <a:endParaRPr lang="en-US"/>
        </a:p>
      </dgm:t>
    </dgm:pt>
    <dgm:pt modelId="{C06A3066-9A42-46C5-A96B-EE4F1AE2EE10}">
      <dgm:prSet phldrT="[Text]"/>
      <dgm:spPr/>
      <dgm:t>
        <a:bodyPr/>
        <a:lstStyle/>
        <a:p>
          <a:r>
            <a:rPr lang="en-US" dirty="0"/>
            <a:t>Sales &amp; Marketing </a:t>
          </a:r>
        </a:p>
      </dgm:t>
    </dgm:pt>
    <dgm:pt modelId="{FB6DCBC4-5E0C-46D7-B0A3-12EB3D9BE8EB}" type="parTrans" cxnId="{101FA30A-EEB7-4E6C-A03E-664ED0E6BF46}">
      <dgm:prSet/>
      <dgm:spPr/>
      <dgm:t>
        <a:bodyPr/>
        <a:lstStyle/>
        <a:p>
          <a:endParaRPr lang="en-US"/>
        </a:p>
      </dgm:t>
    </dgm:pt>
    <dgm:pt modelId="{DBC4FB26-B76E-4DB6-9675-4805A3C423FD}" type="sibTrans" cxnId="{101FA30A-EEB7-4E6C-A03E-664ED0E6BF46}">
      <dgm:prSet/>
      <dgm:spPr/>
      <dgm:t>
        <a:bodyPr/>
        <a:lstStyle/>
        <a:p>
          <a:endParaRPr lang="en-US"/>
        </a:p>
      </dgm:t>
    </dgm:pt>
    <dgm:pt modelId="{50AFDC18-DD0B-487C-A3FB-C309E38431D5}">
      <dgm:prSet phldrT="[Text]"/>
      <dgm:spPr/>
      <dgm:t>
        <a:bodyPr/>
        <a:lstStyle/>
        <a:p>
          <a:r>
            <a:rPr lang="en-US" dirty="0"/>
            <a:t>R&amp;D</a:t>
          </a:r>
        </a:p>
      </dgm:t>
    </dgm:pt>
    <dgm:pt modelId="{DDE39F7A-7089-4201-9CF6-1A5BA06111BB}" type="parTrans" cxnId="{ADABF6C7-D3A0-48F6-A4EB-ABF91729041C}">
      <dgm:prSet/>
      <dgm:spPr/>
      <dgm:t>
        <a:bodyPr/>
        <a:lstStyle/>
        <a:p>
          <a:endParaRPr lang="en-US"/>
        </a:p>
      </dgm:t>
    </dgm:pt>
    <dgm:pt modelId="{650B1DE6-05E2-4422-B77C-EE3508A175F9}" type="sibTrans" cxnId="{ADABF6C7-D3A0-48F6-A4EB-ABF91729041C}">
      <dgm:prSet/>
      <dgm:spPr/>
      <dgm:t>
        <a:bodyPr/>
        <a:lstStyle/>
        <a:p>
          <a:endParaRPr lang="en-US"/>
        </a:p>
      </dgm:t>
    </dgm:pt>
    <dgm:pt modelId="{62D6828D-D1C2-4446-8FCE-3F5FB8276E3A}">
      <dgm:prSet phldrT="[Text]"/>
      <dgm:spPr/>
      <dgm:t>
        <a:bodyPr/>
        <a:lstStyle/>
        <a:p>
          <a:r>
            <a:rPr lang="en-US" dirty="0"/>
            <a:t>Operations</a:t>
          </a:r>
        </a:p>
      </dgm:t>
    </dgm:pt>
    <dgm:pt modelId="{3A82A123-9281-4B18-9E79-D45CF45D06A3}" type="parTrans" cxnId="{66805CA0-155D-46F1-8130-340C9234FED2}">
      <dgm:prSet/>
      <dgm:spPr/>
      <dgm:t>
        <a:bodyPr/>
        <a:lstStyle/>
        <a:p>
          <a:endParaRPr lang="en-US"/>
        </a:p>
      </dgm:t>
    </dgm:pt>
    <dgm:pt modelId="{3EA3411D-BCFA-4FCF-BE6E-EE08C3908531}" type="sibTrans" cxnId="{66805CA0-155D-46F1-8130-340C9234FED2}">
      <dgm:prSet/>
      <dgm:spPr/>
      <dgm:t>
        <a:bodyPr/>
        <a:lstStyle/>
        <a:p>
          <a:endParaRPr lang="en-US"/>
        </a:p>
      </dgm:t>
    </dgm:pt>
    <dgm:pt modelId="{EAC3E41F-01B1-4B47-A9D2-695A5AC6E007}">
      <dgm:prSet phldrT="[Text]"/>
      <dgm:spPr/>
      <dgm:t>
        <a:bodyPr/>
        <a:lstStyle/>
        <a:p>
          <a:r>
            <a:rPr lang="en-US" dirty="0"/>
            <a:t>CIO</a:t>
          </a:r>
        </a:p>
      </dgm:t>
    </dgm:pt>
    <dgm:pt modelId="{C98D95E8-57B0-47D0-B257-0E996D8B0E3B}" type="parTrans" cxnId="{1F24F174-7465-4EE0-B029-2FA1554A3D44}">
      <dgm:prSet/>
      <dgm:spPr/>
      <dgm:t>
        <a:bodyPr/>
        <a:lstStyle/>
        <a:p>
          <a:endParaRPr lang="en-US"/>
        </a:p>
      </dgm:t>
    </dgm:pt>
    <dgm:pt modelId="{6638363B-9FE0-42A1-95FF-A8C19243F325}" type="sibTrans" cxnId="{1F24F174-7465-4EE0-B029-2FA1554A3D44}">
      <dgm:prSet/>
      <dgm:spPr/>
      <dgm:t>
        <a:bodyPr/>
        <a:lstStyle/>
        <a:p>
          <a:endParaRPr lang="en-US"/>
        </a:p>
      </dgm:t>
    </dgm:pt>
    <dgm:pt modelId="{6686651D-0CC3-4F9F-A0D0-B3086CD904BF}">
      <dgm:prSet phldrT="[Text]"/>
      <dgm:spPr/>
      <dgm:t>
        <a:bodyPr/>
        <a:lstStyle/>
        <a:p>
          <a:r>
            <a:rPr lang="en-US" dirty="0"/>
            <a:t>Legal</a:t>
          </a:r>
        </a:p>
      </dgm:t>
    </dgm:pt>
    <dgm:pt modelId="{6AB5ACDD-C2E1-461E-AF2B-09BC6FE2936F}" type="parTrans" cxnId="{8A5C6A6E-D447-42ED-AE11-2A01DA66D9A9}">
      <dgm:prSet/>
      <dgm:spPr/>
      <dgm:t>
        <a:bodyPr/>
        <a:lstStyle/>
        <a:p>
          <a:endParaRPr lang="en-US"/>
        </a:p>
      </dgm:t>
    </dgm:pt>
    <dgm:pt modelId="{83D644FB-4D9C-4AC7-AC2C-58BE7005219C}" type="sibTrans" cxnId="{8A5C6A6E-D447-42ED-AE11-2A01DA66D9A9}">
      <dgm:prSet/>
      <dgm:spPr/>
      <dgm:t>
        <a:bodyPr/>
        <a:lstStyle/>
        <a:p>
          <a:endParaRPr lang="en-US"/>
        </a:p>
      </dgm:t>
    </dgm:pt>
    <dgm:pt modelId="{1F7AABF5-0551-437C-813F-FCFCEA89E337}">
      <dgm:prSet phldrT="[Text]"/>
      <dgm:spPr/>
      <dgm:t>
        <a:bodyPr/>
        <a:lstStyle/>
        <a:p>
          <a:r>
            <a:rPr lang="en-US" dirty="0"/>
            <a:t>CFO</a:t>
          </a:r>
        </a:p>
      </dgm:t>
    </dgm:pt>
    <dgm:pt modelId="{848FF858-0083-4316-849A-CC0362E482CA}" type="parTrans" cxnId="{582E352A-5781-4137-AE68-F77980A0F3F0}">
      <dgm:prSet/>
      <dgm:spPr/>
      <dgm:t>
        <a:bodyPr/>
        <a:lstStyle/>
        <a:p>
          <a:endParaRPr lang="en-US"/>
        </a:p>
      </dgm:t>
    </dgm:pt>
    <dgm:pt modelId="{E4F18A9B-4884-49C2-B02B-CA73167A04B0}" type="sibTrans" cxnId="{582E352A-5781-4137-AE68-F77980A0F3F0}">
      <dgm:prSet/>
      <dgm:spPr/>
      <dgm:t>
        <a:bodyPr/>
        <a:lstStyle/>
        <a:p>
          <a:endParaRPr lang="en-US"/>
        </a:p>
      </dgm:t>
    </dgm:pt>
    <dgm:pt modelId="{770F03F2-D52F-4A0D-86F4-89037B5B3C96}" type="pres">
      <dgm:prSet presAssocID="{CC6CEA27-8749-46D9-9EDF-3F2BB0B23BDA}" presName="hierChild1" presStyleCnt="0">
        <dgm:presLayoutVars>
          <dgm:orgChart val="1"/>
          <dgm:chPref val="1"/>
          <dgm:dir/>
          <dgm:animOne val="branch"/>
          <dgm:animLvl val="lvl"/>
          <dgm:resizeHandles/>
        </dgm:presLayoutVars>
      </dgm:prSet>
      <dgm:spPr/>
    </dgm:pt>
    <dgm:pt modelId="{6F07EDC0-E04E-4E32-8A0E-16649FE7EDB4}" type="pres">
      <dgm:prSet presAssocID="{8900BB39-E6DE-4C58-AB15-32E8A6AEC33F}" presName="hierRoot1" presStyleCnt="0">
        <dgm:presLayoutVars>
          <dgm:hierBranch val="init"/>
        </dgm:presLayoutVars>
      </dgm:prSet>
      <dgm:spPr/>
    </dgm:pt>
    <dgm:pt modelId="{080F2948-062A-454D-A536-47A8C0D703DB}" type="pres">
      <dgm:prSet presAssocID="{8900BB39-E6DE-4C58-AB15-32E8A6AEC33F}" presName="rootComposite1" presStyleCnt="0"/>
      <dgm:spPr/>
    </dgm:pt>
    <dgm:pt modelId="{E5B78920-9759-43B1-9C8B-8E51FB1F8FFF}" type="pres">
      <dgm:prSet presAssocID="{8900BB39-E6DE-4C58-AB15-32E8A6AEC33F}" presName="rootText1" presStyleLbl="node0" presStyleIdx="0" presStyleCnt="1">
        <dgm:presLayoutVars>
          <dgm:chPref val="3"/>
        </dgm:presLayoutVars>
      </dgm:prSet>
      <dgm:spPr/>
    </dgm:pt>
    <dgm:pt modelId="{2DC8144E-1D92-4EFD-9753-23EEBB6DC4CC}" type="pres">
      <dgm:prSet presAssocID="{8900BB39-E6DE-4C58-AB15-32E8A6AEC33F}" presName="rootConnector1" presStyleLbl="node1" presStyleIdx="0" presStyleCnt="0"/>
      <dgm:spPr/>
    </dgm:pt>
    <dgm:pt modelId="{153CA372-C61F-4EC8-BB61-6DADCD9C0125}" type="pres">
      <dgm:prSet presAssocID="{8900BB39-E6DE-4C58-AB15-32E8A6AEC33F}" presName="hierChild2" presStyleCnt="0"/>
      <dgm:spPr/>
    </dgm:pt>
    <dgm:pt modelId="{9061D4E6-EB4B-49B7-8283-86437602920C}" type="pres">
      <dgm:prSet presAssocID="{FB6DCBC4-5E0C-46D7-B0A3-12EB3D9BE8EB}" presName="Name37" presStyleLbl="parChTrans1D2" presStyleIdx="0" presStyleCnt="6"/>
      <dgm:spPr/>
    </dgm:pt>
    <dgm:pt modelId="{9336FEAF-371C-4D6A-A6EC-2929BB882032}" type="pres">
      <dgm:prSet presAssocID="{C06A3066-9A42-46C5-A96B-EE4F1AE2EE10}" presName="hierRoot2" presStyleCnt="0">
        <dgm:presLayoutVars>
          <dgm:hierBranch val="init"/>
        </dgm:presLayoutVars>
      </dgm:prSet>
      <dgm:spPr/>
    </dgm:pt>
    <dgm:pt modelId="{320206AE-B5F2-490C-B00C-9BEFCEE22B20}" type="pres">
      <dgm:prSet presAssocID="{C06A3066-9A42-46C5-A96B-EE4F1AE2EE10}" presName="rootComposite" presStyleCnt="0"/>
      <dgm:spPr/>
    </dgm:pt>
    <dgm:pt modelId="{587FBAE2-6607-4325-8CD1-FC38E56EDFE5}" type="pres">
      <dgm:prSet presAssocID="{C06A3066-9A42-46C5-A96B-EE4F1AE2EE10}" presName="rootText" presStyleLbl="node2" presStyleIdx="0" presStyleCnt="6">
        <dgm:presLayoutVars>
          <dgm:chPref val="3"/>
        </dgm:presLayoutVars>
      </dgm:prSet>
      <dgm:spPr/>
    </dgm:pt>
    <dgm:pt modelId="{33614194-F46E-4D91-875D-8E9B54C5911C}" type="pres">
      <dgm:prSet presAssocID="{C06A3066-9A42-46C5-A96B-EE4F1AE2EE10}" presName="rootConnector" presStyleLbl="node2" presStyleIdx="0" presStyleCnt="6"/>
      <dgm:spPr/>
    </dgm:pt>
    <dgm:pt modelId="{1D346082-1A96-4E65-BC7A-90DE0BFA9AD3}" type="pres">
      <dgm:prSet presAssocID="{C06A3066-9A42-46C5-A96B-EE4F1AE2EE10}" presName="hierChild4" presStyleCnt="0"/>
      <dgm:spPr/>
    </dgm:pt>
    <dgm:pt modelId="{1468DAB8-A5B6-40F8-B889-D028DC914657}" type="pres">
      <dgm:prSet presAssocID="{C06A3066-9A42-46C5-A96B-EE4F1AE2EE10}" presName="hierChild5" presStyleCnt="0"/>
      <dgm:spPr/>
    </dgm:pt>
    <dgm:pt modelId="{21E613E7-D20C-4C3B-A325-80EFD4E545D1}" type="pres">
      <dgm:prSet presAssocID="{DDE39F7A-7089-4201-9CF6-1A5BA06111BB}" presName="Name37" presStyleLbl="parChTrans1D2" presStyleIdx="1" presStyleCnt="6"/>
      <dgm:spPr/>
    </dgm:pt>
    <dgm:pt modelId="{F05293CD-B33A-42A5-B14D-CB307CBCD666}" type="pres">
      <dgm:prSet presAssocID="{50AFDC18-DD0B-487C-A3FB-C309E38431D5}" presName="hierRoot2" presStyleCnt="0">
        <dgm:presLayoutVars>
          <dgm:hierBranch val="init"/>
        </dgm:presLayoutVars>
      </dgm:prSet>
      <dgm:spPr/>
    </dgm:pt>
    <dgm:pt modelId="{9F7185C3-D2CC-45E2-B72E-CF304F24FD7F}" type="pres">
      <dgm:prSet presAssocID="{50AFDC18-DD0B-487C-A3FB-C309E38431D5}" presName="rootComposite" presStyleCnt="0"/>
      <dgm:spPr/>
    </dgm:pt>
    <dgm:pt modelId="{80DED019-87DA-4A56-BDE8-7890F7FF1FE2}" type="pres">
      <dgm:prSet presAssocID="{50AFDC18-DD0B-487C-A3FB-C309E38431D5}" presName="rootText" presStyleLbl="node2" presStyleIdx="1" presStyleCnt="6">
        <dgm:presLayoutVars>
          <dgm:chPref val="3"/>
        </dgm:presLayoutVars>
      </dgm:prSet>
      <dgm:spPr/>
    </dgm:pt>
    <dgm:pt modelId="{2F892B48-C8E0-4D0A-9844-985E8C254162}" type="pres">
      <dgm:prSet presAssocID="{50AFDC18-DD0B-487C-A3FB-C309E38431D5}" presName="rootConnector" presStyleLbl="node2" presStyleIdx="1" presStyleCnt="6"/>
      <dgm:spPr/>
    </dgm:pt>
    <dgm:pt modelId="{8F97FE33-CFC7-4C7A-B7A6-9A0AE399B05C}" type="pres">
      <dgm:prSet presAssocID="{50AFDC18-DD0B-487C-A3FB-C309E38431D5}" presName="hierChild4" presStyleCnt="0"/>
      <dgm:spPr/>
    </dgm:pt>
    <dgm:pt modelId="{3C867998-F9B3-49E4-A37F-B2CEC3CAADF5}" type="pres">
      <dgm:prSet presAssocID="{50AFDC18-DD0B-487C-A3FB-C309E38431D5}" presName="hierChild5" presStyleCnt="0"/>
      <dgm:spPr/>
    </dgm:pt>
    <dgm:pt modelId="{9BD682F6-57C7-42C4-8553-A63754B73FD1}" type="pres">
      <dgm:prSet presAssocID="{3A82A123-9281-4B18-9E79-D45CF45D06A3}" presName="Name37" presStyleLbl="parChTrans1D2" presStyleIdx="2" presStyleCnt="6"/>
      <dgm:spPr/>
    </dgm:pt>
    <dgm:pt modelId="{8A90669C-3EFB-46A7-AF1A-0952BFC5F9D5}" type="pres">
      <dgm:prSet presAssocID="{62D6828D-D1C2-4446-8FCE-3F5FB8276E3A}" presName="hierRoot2" presStyleCnt="0">
        <dgm:presLayoutVars>
          <dgm:hierBranch val="init"/>
        </dgm:presLayoutVars>
      </dgm:prSet>
      <dgm:spPr/>
    </dgm:pt>
    <dgm:pt modelId="{847A7144-E550-4F9A-945F-46BC832214FF}" type="pres">
      <dgm:prSet presAssocID="{62D6828D-D1C2-4446-8FCE-3F5FB8276E3A}" presName="rootComposite" presStyleCnt="0"/>
      <dgm:spPr/>
    </dgm:pt>
    <dgm:pt modelId="{32DA6395-94F4-42E1-9410-1BC00B9CB31A}" type="pres">
      <dgm:prSet presAssocID="{62D6828D-D1C2-4446-8FCE-3F5FB8276E3A}" presName="rootText" presStyleLbl="node2" presStyleIdx="2" presStyleCnt="6">
        <dgm:presLayoutVars>
          <dgm:chPref val="3"/>
        </dgm:presLayoutVars>
      </dgm:prSet>
      <dgm:spPr/>
    </dgm:pt>
    <dgm:pt modelId="{8ADEC7B1-BB99-4CDF-BA04-637B8E166072}" type="pres">
      <dgm:prSet presAssocID="{62D6828D-D1C2-4446-8FCE-3F5FB8276E3A}" presName="rootConnector" presStyleLbl="node2" presStyleIdx="2" presStyleCnt="6"/>
      <dgm:spPr/>
    </dgm:pt>
    <dgm:pt modelId="{E4DDB7A7-CE49-45F9-A43A-4F3451816734}" type="pres">
      <dgm:prSet presAssocID="{62D6828D-D1C2-4446-8FCE-3F5FB8276E3A}" presName="hierChild4" presStyleCnt="0"/>
      <dgm:spPr/>
    </dgm:pt>
    <dgm:pt modelId="{DAC048F3-2BE4-4F04-925C-A9E2A9E14035}" type="pres">
      <dgm:prSet presAssocID="{62D6828D-D1C2-4446-8FCE-3F5FB8276E3A}" presName="hierChild5" presStyleCnt="0"/>
      <dgm:spPr/>
    </dgm:pt>
    <dgm:pt modelId="{5844675E-D090-443F-A102-2D31C7CB609C}" type="pres">
      <dgm:prSet presAssocID="{C98D95E8-57B0-47D0-B257-0E996D8B0E3B}" presName="Name37" presStyleLbl="parChTrans1D2" presStyleIdx="3" presStyleCnt="6"/>
      <dgm:spPr/>
    </dgm:pt>
    <dgm:pt modelId="{D07328D6-64B8-4D60-872D-9721B3092636}" type="pres">
      <dgm:prSet presAssocID="{EAC3E41F-01B1-4B47-A9D2-695A5AC6E007}" presName="hierRoot2" presStyleCnt="0">
        <dgm:presLayoutVars>
          <dgm:hierBranch val="init"/>
        </dgm:presLayoutVars>
      </dgm:prSet>
      <dgm:spPr/>
    </dgm:pt>
    <dgm:pt modelId="{AC488535-F1CE-4C92-9A8D-4EBE5CEB5349}" type="pres">
      <dgm:prSet presAssocID="{EAC3E41F-01B1-4B47-A9D2-695A5AC6E007}" presName="rootComposite" presStyleCnt="0"/>
      <dgm:spPr/>
    </dgm:pt>
    <dgm:pt modelId="{6D05E91C-8FB9-41BB-9C61-B3CBF63F272B}" type="pres">
      <dgm:prSet presAssocID="{EAC3E41F-01B1-4B47-A9D2-695A5AC6E007}" presName="rootText" presStyleLbl="node2" presStyleIdx="3" presStyleCnt="6">
        <dgm:presLayoutVars>
          <dgm:chPref val="3"/>
        </dgm:presLayoutVars>
      </dgm:prSet>
      <dgm:spPr/>
    </dgm:pt>
    <dgm:pt modelId="{9A00F5C9-3B8E-486A-A66B-AD55AE5361DD}" type="pres">
      <dgm:prSet presAssocID="{EAC3E41F-01B1-4B47-A9D2-695A5AC6E007}" presName="rootConnector" presStyleLbl="node2" presStyleIdx="3" presStyleCnt="6"/>
      <dgm:spPr/>
    </dgm:pt>
    <dgm:pt modelId="{A1BBA548-DE70-4580-A998-5F3968F48E27}" type="pres">
      <dgm:prSet presAssocID="{EAC3E41F-01B1-4B47-A9D2-695A5AC6E007}" presName="hierChild4" presStyleCnt="0"/>
      <dgm:spPr/>
    </dgm:pt>
    <dgm:pt modelId="{2C67F69D-C993-4DB3-8CF9-AF6B309D1BF1}" type="pres">
      <dgm:prSet presAssocID="{EAC3E41F-01B1-4B47-A9D2-695A5AC6E007}" presName="hierChild5" presStyleCnt="0"/>
      <dgm:spPr/>
    </dgm:pt>
    <dgm:pt modelId="{081A131D-A73B-4D3D-8851-1FA75795BC7A}" type="pres">
      <dgm:prSet presAssocID="{6AB5ACDD-C2E1-461E-AF2B-09BC6FE2936F}" presName="Name37" presStyleLbl="parChTrans1D2" presStyleIdx="4" presStyleCnt="6"/>
      <dgm:spPr/>
    </dgm:pt>
    <dgm:pt modelId="{63D464F8-9AC9-426B-BA76-3F9EC8108479}" type="pres">
      <dgm:prSet presAssocID="{6686651D-0CC3-4F9F-A0D0-B3086CD904BF}" presName="hierRoot2" presStyleCnt="0">
        <dgm:presLayoutVars>
          <dgm:hierBranch val="init"/>
        </dgm:presLayoutVars>
      </dgm:prSet>
      <dgm:spPr/>
    </dgm:pt>
    <dgm:pt modelId="{17182416-5839-46B7-851A-D0A132C7FAB2}" type="pres">
      <dgm:prSet presAssocID="{6686651D-0CC3-4F9F-A0D0-B3086CD904BF}" presName="rootComposite" presStyleCnt="0"/>
      <dgm:spPr/>
    </dgm:pt>
    <dgm:pt modelId="{611F9CED-18A5-47D3-8FC6-ED30E0299839}" type="pres">
      <dgm:prSet presAssocID="{6686651D-0CC3-4F9F-A0D0-B3086CD904BF}" presName="rootText" presStyleLbl="node2" presStyleIdx="4" presStyleCnt="6">
        <dgm:presLayoutVars>
          <dgm:chPref val="3"/>
        </dgm:presLayoutVars>
      </dgm:prSet>
      <dgm:spPr/>
    </dgm:pt>
    <dgm:pt modelId="{4B57DE1E-C8B3-4C46-A9AD-68C93ADB665F}" type="pres">
      <dgm:prSet presAssocID="{6686651D-0CC3-4F9F-A0D0-B3086CD904BF}" presName="rootConnector" presStyleLbl="node2" presStyleIdx="4" presStyleCnt="6"/>
      <dgm:spPr/>
    </dgm:pt>
    <dgm:pt modelId="{527B91C9-9712-49D7-83EA-17F5BE51BF1A}" type="pres">
      <dgm:prSet presAssocID="{6686651D-0CC3-4F9F-A0D0-B3086CD904BF}" presName="hierChild4" presStyleCnt="0"/>
      <dgm:spPr/>
    </dgm:pt>
    <dgm:pt modelId="{E94BD1A2-DEF4-4415-BD91-DF0F4AA93C2A}" type="pres">
      <dgm:prSet presAssocID="{6686651D-0CC3-4F9F-A0D0-B3086CD904BF}" presName="hierChild5" presStyleCnt="0"/>
      <dgm:spPr/>
    </dgm:pt>
    <dgm:pt modelId="{064734DB-8B53-4C7A-B1DC-BD61DB224D65}" type="pres">
      <dgm:prSet presAssocID="{848FF858-0083-4316-849A-CC0362E482CA}" presName="Name37" presStyleLbl="parChTrans1D2" presStyleIdx="5" presStyleCnt="6"/>
      <dgm:spPr/>
    </dgm:pt>
    <dgm:pt modelId="{F8D1ADEB-3A53-43CE-95D2-DD09A2182D64}" type="pres">
      <dgm:prSet presAssocID="{1F7AABF5-0551-437C-813F-FCFCEA89E337}" presName="hierRoot2" presStyleCnt="0">
        <dgm:presLayoutVars>
          <dgm:hierBranch val="init"/>
        </dgm:presLayoutVars>
      </dgm:prSet>
      <dgm:spPr/>
    </dgm:pt>
    <dgm:pt modelId="{D14DD661-36A5-41E2-B543-D768232E992A}" type="pres">
      <dgm:prSet presAssocID="{1F7AABF5-0551-437C-813F-FCFCEA89E337}" presName="rootComposite" presStyleCnt="0"/>
      <dgm:spPr/>
    </dgm:pt>
    <dgm:pt modelId="{3CC49BC4-C565-4B50-B47B-248905A91E99}" type="pres">
      <dgm:prSet presAssocID="{1F7AABF5-0551-437C-813F-FCFCEA89E337}" presName="rootText" presStyleLbl="node2" presStyleIdx="5" presStyleCnt="6">
        <dgm:presLayoutVars>
          <dgm:chPref val="3"/>
        </dgm:presLayoutVars>
      </dgm:prSet>
      <dgm:spPr/>
    </dgm:pt>
    <dgm:pt modelId="{AB25502A-2205-4705-9883-C8E2D449D959}" type="pres">
      <dgm:prSet presAssocID="{1F7AABF5-0551-437C-813F-FCFCEA89E337}" presName="rootConnector" presStyleLbl="node2" presStyleIdx="5" presStyleCnt="6"/>
      <dgm:spPr/>
    </dgm:pt>
    <dgm:pt modelId="{D28AFED6-02EA-4A70-A234-28815CEF7CF9}" type="pres">
      <dgm:prSet presAssocID="{1F7AABF5-0551-437C-813F-FCFCEA89E337}" presName="hierChild4" presStyleCnt="0"/>
      <dgm:spPr/>
    </dgm:pt>
    <dgm:pt modelId="{138D7624-34CC-4F46-BDF8-8CAD1C59C344}" type="pres">
      <dgm:prSet presAssocID="{1F7AABF5-0551-437C-813F-FCFCEA89E337}" presName="hierChild5" presStyleCnt="0"/>
      <dgm:spPr/>
    </dgm:pt>
    <dgm:pt modelId="{0DFC6BC5-4AA9-40D2-9446-9790656464B9}" type="pres">
      <dgm:prSet presAssocID="{8900BB39-E6DE-4C58-AB15-32E8A6AEC33F}" presName="hierChild3" presStyleCnt="0"/>
      <dgm:spPr/>
    </dgm:pt>
  </dgm:ptLst>
  <dgm:cxnLst>
    <dgm:cxn modelId="{AFD5BE02-664D-4E72-B8D4-53ED290B0209}" type="presOf" srcId="{EAC3E41F-01B1-4B47-A9D2-695A5AC6E007}" destId="{9A00F5C9-3B8E-486A-A66B-AD55AE5361DD}" srcOrd="1" destOrd="0" presId="urn:microsoft.com/office/officeart/2005/8/layout/orgChart1"/>
    <dgm:cxn modelId="{101FA30A-EEB7-4E6C-A03E-664ED0E6BF46}" srcId="{8900BB39-E6DE-4C58-AB15-32E8A6AEC33F}" destId="{C06A3066-9A42-46C5-A96B-EE4F1AE2EE10}" srcOrd="0" destOrd="0" parTransId="{FB6DCBC4-5E0C-46D7-B0A3-12EB3D9BE8EB}" sibTransId="{DBC4FB26-B76E-4DB6-9675-4805A3C423FD}"/>
    <dgm:cxn modelId="{8836D20E-12E7-4988-AF92-DC26620BC35C}" type="presOf" srcId="{C06A3066-9A42-46C5-A96B-EE4F1AE2EE10}" destId="{33614194-F46E-4D91-875D-8E9B54C5911C}" srcOrd="1" destOrd="0" presId="urn:microsoft.com/office/officeart/2005/8/layout/orgChart1"/>
    <dgm:cxn modelId="{3930C323-75B2-4F55-BC2A-32D8219A0028}" type="presOf" srcId="{1F7AABF5-0551-437C-813F-FCFCEA89E337}" destId="{AB25502A-2205-4705-9883-C8E2D449D959}" srcOrd="1" destOrd="0" presId="urn:microsoft.com/office/officeart/2005/8/layout/orgChart1"/>
    <dgm:cxn modelId="{576C6029-DD4F-4B70-A286-1C03612B7462}" type="presOf" srcId="{CC6CEA27-8749-46D9-9EDF-3F2BB0B23BDA}" destId="{770F03F2-D52F-4A0D-86F4-89037B5B3C96}" srcOrd="0" destOrd="0" presId="urn:microsoft.com/office/officeart/2005/8/layout/orgChart1"/>
    <dgm:cxn modelId="{582E352A-5781-4137-AE68-F77980A0F3F0}" srcId="{8900BB39-E6DE-4C58-AB15-32E8A6AEC33F}" destId="{1F7AABF5-0551-437C-813F-FCFCEA89E337}" srcOrd="5" destOrd="0" parTransId="{848FF858-0083-4316-849A-CC0362E482CA}" sibTransId="{E4F18A9B-4884-49C2-B02B-CA73167A04B0}"/>
    <dgm:cxn modelId="{F783AC2D-D581-4A41-9E83-133DF67E0F34}" srcId="{CC6CEA27-8749-46D9-9EDF-3F2BB0B23BDA}" destId="{8900BB39-E6DE-4C58-AB15-32E8A6AEC33F}" srcOrd="0" destOrd="0" parTransId="{13721AB8-65AA-4629-AE61-24AFEA15173B}" sibTransId="{8C24E058-73EB-4263-9607-BA1075CE0739}"/>
    <dgm:cxn modelId="{FE13E030-E5D0-4EF5-A68C-58510AD3F628}" type="presOf" srcId="{50AFDC18-DD0B-487C-A3FB-C309E38431D5}" destId="{80DED019-87DA-4A56-BDE8-7890F7FF1FE2}" srcOrd="0" destOrd="0" presId="urn:microsoft.com/office/officeart/2005/8/layout/orgChart1"/>
    <dgm:cxn modelId="{67248F47-2388-4188-BD2D-A3EC4D2D8FB2}" type="presOf" srcId="{848FF858-0083-4316-849A-CC0362E482CA}" destId="{064734DB-8B53-4C7A-B1DC-BD61DB224D65}" srcOrd="0" destOrd="0" presId="urn:microsoft.com/office/officeart/2005/8/layout/orgChart1"/>
    <dgm:cxn modelId="{8A694449-3D94-4F8C-8E2B-051EA4B6D6A7}" type="presOf" srcId="{C98D95E8-57B0-47D0-B257-0E996D8B0E3B}" destId="{5844675E-D090-443F-A102-2D31C7CB609C}" srcOrd="0" destOrd="0" presId="urn:microsoft.com/office/officeart/2005/8/layout/orgChart1"/>
    <dgm:cxn modelId="{3AF69452-3762-480C-854C-6BB4D7F329CC}" type="presOf" srcId="{62D6828D-D1C2-4446-8FCE-3F5FB8276E3A}" destId="{8ADEC7B1-BB99-4CDF-BA04-637B8E166072}" srcOrd="1" destOrd="0" presId="urn:microsoft.com/office/officeart/2005/8/layout/orgChart1"/>
    <dgm:cxn modelId="{D5839967-F407-455C-9AEF-183995242480}" type="presOf" srcId="{6AB5ACDD-C2E1-461E-AF2B-09BC6FE2936F}" destId="{081A131D-A73B-4D3D-8851-1FA75795BC7A}" srcOrd="0" destOrd="0" presId="urn:microsoft.com/office/officeart/2005/8/layout/orgChart1"/>
    <dgm:cxn modelId="{889D626E-AF50-4E3C-A771-82A018DF6B30}" type="presOf" srcId="{62D6828D-D1C2-4446-8FCE-3F5FB8276E3A}" destId="{32DA6395-94F4-42E1-9410-1BC00B9CB31A}" srcOrd="0" destOrd="0" presId="urn:microsoft.com/office/officeart/2005/8/layout/orgChart1"/>
    <dgm:cxn modelId="{8A5C6A6E-D447-42ED-AE11-2A01DA66D9A9}" srcId="{8900BB39-E6DE-4C58-AB15-32E8A6AEC33F}" destId="{6686651D-0CC3-4F9F-A0D0-B3086CD904BF}" srcOrd="4" destOrd="0" parTransId="{6AB5ACDD-C2E1-461E-AF2B-09BC6FE2936F}" sibTransId="{83D644FB-4D9C-4AC7-AC2C-58BE7005219C}"/>
    <dgm:cxn modelId="{F3F9ED73-B192-4BAD-93A9-10209AED1A18}" type="presOf" srcId="{C06A3066-9A42-46C5-A96B-EE4F1AE2EE10}" destId="{587FBAE2-6607-4325-8CD1-FC38E56EDFE5}" srcOrd="0" destOrd="0" presId="urn:microsoft.com/office/officeart/2005/8/layout/orgChart1"/>
    <dgm:cxn modelId="{1F24F174-7465-4EE0-B029-2FA1554A3D44}" srcId="{8900BB39-E6DE-4C58-AB15-32E8A6AEC33F}" destId="{EAC3E41F-01B1-4B47-A9D2-695A5AC6E007}" srcOrd="3" destOrd="0" parTransId="{C98D95E8-57B0-47D0-B257-0E996D8B0E3B}" sibTransId="{6638363B-9FE0-42A1-95FF-A8C19243F325}"/>
    <dgm:cxn modelId="{5CE42276-4C56-465F-8EFE-2B7699C0E778}" type="presOf" srcId="{FB6DCBC4-5E0C-46D7-B0A3-12EB3D9BE8EB}" destId="{9061D4E6-EB4B-49B7-8283-86437602920C}" srcOrd="0" destOrd="0" presId="urn:microsoft.com/office/officeart/2005/8/layout/orgChart1"/>
    <dgm:cxn modelId="{DA84A77E-429A-417B-988C-293C75F46042}" type="presOf" srcId="{50AFDC18-DD0B-487C-A3FB-C309E38431D5}" destId="{2F892B48-C8E0-4D0A-9844-985E8C254162}" srcOrd="1" destOrd="0" presId="urn:microsoft.com/office/officeart/2005/8/layout/orgChart1"/>
    <dgm:cxn modelId="{9A489199-8619-40E2-B705-C176DB01B338}" type="presOf" srcId="{8900BB39-E6DE-4C58-AB15-32E8A6AEC33F}" destId="{E5B78920-9759-43B1-9C8B-8E51FB1F8FFF}" srcOrd="0" destOrd="0" presId="urn:microsoft.com/office/officeart/2005/8/layout/orgChart1"/>
    <dgm:cxn modelId="{644D4F9C-63F6-4849-B43B-5ED0D2A3C231}" type="presOf" srcId="{6686651D-0CC3-4F9F-A0D0-B3086CD904BF}" destId="{4B57DE1E-C8B3-4C46-A9AD-68C93ADB665F}" srcOrd="1" destOrd="0" presId="urn:microsoft.com/office/officeart/2005/8/layout/orgChart1"/>
    <dgm:cxn modelId="{66805CA0-155D-46F1-8130-340C9234FED2}" srcId="{8900BB39-E6DE-4C58-AB15-32E8A6AEC33F}" destId="{62D6828D-D1C2-4446-8FCE-3F5FB8276E3A}" srcOrd="2" destOrd="0" parTransId="{3A82A123-9281-4B18-9E79-D45CF45D06A3}" sibTransId="{3EA3411D-BCFA-4FCF-BE6E-EE08C3908531}"/>
    <dgm:cxn modelId="{A57FD0AC-3BA8-4C02-8F0B-CE502CDBFEB3}" type="presOf" srcId="{DDE39F7A-7089-4201-9CF6-1A5BA06111BB}" destId="{21E613E7-D20C-4C3B-A325-80EFD4E545D1}" srcOrd="0" destOrd="0" presId="urn:microsoft.com/office/officeart/2005/8/layout/orgChart1"/>
    <dgm:cxn modelId="{226752B5-4023-4740-9EC7-40E7EBB75DCA}" type="presOf" srcId="{3A82A123-9281-4B18-9E79-D45CF45D06A3}" destId="{9BD682F6-57C7-42C4-8553-A63754B73FD1}" srcOrd="0" destOrd="0" presId="urn:microsoft.com/office/officeart/2005/8/layout/orgChart1"/>
    <dgm:cxn modelId="{EC979FBA-10CB-4DC7-9C81-6EE9791BD91B}" type="presOf" srcId="{6686651D-0CC3-4F9F-A0D0-B3086CD904BF}" destId="{611F9CED-18A5-47D3-8FC6-ED30E0299839}" srcOrd="0" destOrd="0" presId="urn:microsoft.com/office/officeart/2005/8/layout/orgChart1"/>
    <dgm:cxn modelId="{ADABF6C7-D3A0-48F6-A4EB-ABF91729041C}" srcId="{8900BB39-E6DE-4C58-AB15-32E8A6AEC33F}" destId="{50AFDC18-DD0B-487C-A3FB-C309E38431D5}" srcOrd="1" destOrd="0" parTransId="{DDE39F7A-7089-4201-9CF6-1A5BA06111BB}" sibTransId="{650B1DE6-05E2-4422-B77C-EE3508A175F9}"/>
    <dgm:cxn modelId="{BAE01CF4-3619-4A5A-8A55-806B4BA097D3}" type="presOf" srcId="{EAC3E41F-01B1-4B47-A9D2-695A5AC6E007}" destId="{6D05E91C-8FB9-41BB-9C61-B3CBF63F272B}" srcOrd="0" destOrd="0" presId="urn:microsoft.com/office/officeart/2005/8/layout/orgChart1"/>
    <dgm:cxn modelId="{B1FB7AF5-E66E-4247-A0E3-963E6A5C3720}" type="presOf" srcId="{1F7AABF5-0551-437C-813F-FCFCEA89E337}" destId="{3CC49BC4-C565-4B50-B47B-248905A91E99}" srcOrd="0" destOrd="0" presId="urn:microsoft.com/office/officeart/2005/8/layout/orgChart1"/>
    <dgm:cxn modelId="{CA3F51FA-9641-42FE-A123-CB0E40CD722A}" type="presOf" srcId="{8900BB39-E6DE-4C58-AB15-32E8A6AEC33F}" destId="{2DC8144E-1D92-4EFD-9753-23EEBB6DC4CC}" srcOrd="1" destOrd="0" presId="urn:microsoft.com/office/officeart/2005/8/layout/orgChart1"/>
    <dgm:cxn modelId="{D3AEC5CE-00AF-4CEB-A048-8289E7FC6EA3}" type="presParOf" srcId="{770F03F2-D52F-4A0D-86F4-89037B5B3C96}" destId="{6F07EDC0-E04E-4E32-8A0E-16649FE7EDB4}" srcOrd="0" destOrd="0" presId="urn:microsoft.com/office/officeart/2005/8/layout/orgChart1"/>
    <dgm:cxn modelId="{204D2A7E-AA4E-4D60-BA30-4A01392758B2}" type="presParOf" srcId="{6F07EDC0-E04E-4E32-8A0E-16649FE7EDB4}" destId="{080F2948-062A-454D-A536-47A8C0D703DB}" srcOrd="0" destOrd="0" presId="urn:microsoft.com/office/officeart/2005/8/layout/orgChart1"/>
    <dgm:cxn modelId="{F0831787-6678-4870-BACA-7D92294604E7}" type="presParOf" srcId="{080F2948-062A-454D-A536-47A8C0D703DB}" destId="{E5B78920-9759-43B1-9C8B-8E51FB1F8FFF}" srcOrd="0" destOrd="0" presId="urn:microsoft.com/office/officeart/2005/8/layout/orgChart1"/>
    <dgm:cxn modelId="{2FF25E6F-F570-4121-B4A6-56685850FCC9}" type="presParOf" srcId="{080F2948-062A-454D-A536-47A8C0D703DB}" destId="{2DC8144E-1D92-4EFD-9753-23EEBB6DC4CC}" srcOrd="1" destOrd="0" presId="urn:microsoft.com/office/officeart/2005/8/layout/orgChart1"/>
    <dgm:cxn modelId="{EADE8CE7-CD00-4213-A602-172AC6665C2F}" type="presParOf" srcId="{6F07EDC0-E04E-4E32-8A0E-16649FE7EDB4}" destId="{153CA372-C61F-4EC8-BB61-6DADCD9C0125}" srcOrd="1" destOrd="0" presId="urn:microsoft.com/office/officeart/2005/8/layout/orgChart1"/>
    <dgm:cxn modelId="{842D1A3C-91CA-47BD-9BE6-E58E5C4400FE}" type="presParOf" srcId="{153CA372-C61F-4EC8-BB61-6DADCD9C0125}" destId="{9061D4E6-EB4B-49B7-8283-86437602920C}" srcOrd="0" destOrd="0" presId="urn:microsoft.com/office/officeart/2005/8/layout/orgChart1"/>
    <dgm:cxn modelId="{8AD42AF3-99E5-49A4-9EDE-1AFA6B483CF9}" type="presParOf" srcId="{153CA372-C61F-4EC8-BB61-6DADCD9C0125}" destId="{9336FEAF-371C-4D6A-A6EC-2929BB882032}" srcOrd="1" destOrd="0" presId="urn:microsoft.com/office/officeart/2005/8/layout/orgChart1"/>
    <dgm:cxn modelId="{B834E87A-E3AA-430E-B81F-4116B207AA72}" type="presParOf" srcId="{9336FEAF-371C-4D6A-A6EC-2929BB882032}" destId="{320206AE-B5F2-490C-B00C-9BEFCEE22B20}" srcOrd="0" destOrd="0" presId="urn:microsoft.com/office/officeart/2005/8/layout/orgChart1"/>
    <dgm:cxn modelId="{27BAE7C8-ABC7-4CB5-A1B9-D5EA690E1BDD}" type="presParOf" srcId="{320206AE-B5F2-490C-B00C-9BEFCEE22B20}" destId="{587FBAE2-6607-4325-8CD1-FC38E56EDFE5}" srcOrd="0" destOrd="0" presId="urn:microsoft.com/office/officeart/2005/8/layout/orgChart1"/>
    <dgm:cxn modelId="{61DB0B93-D2E7-4842-8596-693F645CEECE}" type="presParOf" srcId="{320206AE-B5F2-490C-B00C-9BEFCEE22B20}" destId="{33614194-F46E-4D91-875D-8E9B54C5911C}" srcOrd="1" destOrd="0" presId="urn:microsoft.com/office/officeart/2005/8/layout/orgChart1"/>
    <dgm:cxn modelId="{946985B9-6E14-4C3C-BE5E-2321B18D3860}" type="presParOf" srcId="{9336FEAF-371C-4D6A-A6EC-2929BB882032}" destId="{1D346082-1A96-4E65-BC7A-90DE0BFA9AD3}" srcOrd="1" destOrd="0" presId="urn:microsoft.com/office/officeart/2005/8/layout/orgChart1"/>
    <dgm:cxn modelId="{9F4026F6-B87C-49BC-B45B-780E91DEEB14}" type="presParOf" srcId="{9336FEAF-371C-4D6A-A6EC-2929BB882032}" destId="{1468DAB8-A5B6-40F8-B889-D028DC914657}" srcOrd="2" destOrd="0" presId="urn:microsoft.com/office/officeart/2005/8/layout/orgChart1"/>
    <dgm:cxn modelId="{0E0F5D8E-0A67-47AB-9A31-B6F82B4D4F3B}" type="presParOf" srcId="{153CA372-C61F-4EC8-BB61-6DADCD9C0125}" destId="{21E613E7-D20C-4C3B-A325-80EFD4E545D1}" srcOrd="2" destOrd="0" presId="urn:microsoft.com/office/officeart/2005/8/layout/orgChart1"/>
    <dgm:cxn modelId="{ABECA9CB-3CCE-4018-AB2D-E7EBC16993B1}" type="presParOf" srcId="{153CA372-C61F-4EC8-BB61-6DADCD9C0125}" destId="{F05293CD-B33A-42A5-B14D-CB307CBCD666}" srcOrd="3" destOrd="0" presId="urn:microsoft.com/office/officeart/2005/8/layout/orgChart1"/>
    <dgm:cxn modelId="{762A02D2-F14B-4F3E-B83E-5D9DF7AC82FE}" type="presParOf" srcId="{F05293CD-B33A-42A5-B14D-CB307CBCD666}" destId="{9F7185C3-D2CC-45E2-B72E-CF304F24FD7F}" srcOrd="0" destOrd="0" presId="urn:microsoft.com/office/officeart/2005/8/layout/orgChart1"/>
    <dgm:cxn modelId="{4989C1C4-6276-45DB-BA3E-92BDD9B5BCA7}" type="presParOf" srcId="{9F7185C3-D2CC-45E2-B72E-CF304F24FD7F}" destId="{80DED019-87DA-4A56-BDE8-7890F7FF1FE2}" srcOrd="0" destOrd="0" presId="urn:microsoft.com/office/officeart/2005/8/layout/orgChart1"/>
    <dgm:cxn modelId="{1C21CE47-C1E9-41C5-9264-060884D4E6F6}" type="presParOf" srcId="{9F7185C3-D2CC-45E2-B72E-CF304F24FD7F}" destId="{2F892B48-C8E0-4D0A-9844-985E8C254162}" srcOrd="1" destOrd="0" presId="urn:microsoft.com/office/officeart/2005/8/layout/orgChart1"/>
    <dgm:cxn modelId="{206B6127-1D54-40DC-A36E-B0B71B31E7DD}" type="presParOf" srcId="{F05293CD-B33A-42A5-B14D-CB307CBCD666}" destId="{8F97FE33-CFC7-4C7A-B7A6-9A0AE399B05C}" srcOrd="1" destOrd="0" presId="urn:microsoft.com/office/officeart/2005/8/layout/orgChart1"/>
    <dgm:cxn modelId="{4439ECB5-003B-425A-9835-31A4869EE11D}" type="presParOf" srcId="{F05293CD-B33A-42A5-B14D-CB307CBCD666}" destId="{3C867998-F9B3-49E4-A37F-B2CEC3CAADF5}" srcOrd="2" destOrd="0" presId="urn:microsoft.com/office/officeart/2005/8/layout/orgChart1"/>
    <dgm:cxn modelId="{62FC16F3-602B-45A3-95CF-72E4D7A9684D}" type="presParOf" srcId="{153CA372-C61F-4EC8-BB61-6DADCD9C0125}" destId="{9BD682F6-57C7-42C4-8553-A63754B73FD1}" srcOrd="4" destOrd="0" presId="urn:microsoft.com/office/officeart/2005/8/layout/orgChart1"/>
    <dgm:cxn modelId="{ECE9D23A-B521-41EE-B8D0-8871BFC53C24}" type="presParOf" srcId="{153CA372-C61F-4EC8-BB61-6DADCD9C0125}" destId="{8A90669C-3EFB-46A7-AF1A-0952BFC5F9D5}" srcOrd="5" destOrd="0" presId="urn:microsoft.com/office/officeart/2005/8/layout/orgChart1"/>
    <dgm:cxn modelId="{0AD05F65-126D-4F97-9785-6E9A27018D6D}" type="presParOf" srcId="{8A90669C-3EFB-46A7-AF1A-0952BFC5F9D5}" destId="{847A7144-E550-4F9A-945F-46BC832214FF}" srcOrd="0" destOrd="0" presId="urn:microsoft.com/office/officeart/2005/8/layout/orgChart1"/>
    <dgm:cxn modelId="{C4A38BDB-957C-4A9D-9E61-30B27C1C57FF}" type="presParOf" srcId="{847A7144-E550-4F9A-945F-46BC832214FF}" destId="{32DA6395-94F4-42E1-9410-1BC00B9CB31A}" srcOrd="0" destOrd="0" presId="urn:microsoft.com/office/officeart/2005/8/layout/orgChart1"/>
    <dgm:cxn modelId="{7691525F-F9D3-45EB-A261-53FB4B6949CB}" type="presParOf" srcId="{847A7144-E550-4F9A-945F-46BC832214FF}" destId="{8ADEC7B1-BB99-4CDF-BA04-637B8E166072}" srcOrd="1" destOrd="0" presId="urn:microsoft.com/office/officeart/2005/8/layout/orgChart1"/>
    <dgm:cxn modelId="{FE6CD394-4613-44FA-9A60-7498FB820B3A}" type="presParOf" srcId="{8A90669C-3EFB-46A7-AF1A-0952BFC5F9D5}" destId="{E4DDB7A7-CE49-45F9-A43A-4F3451816734}" srcOrd="1" destOrd="0" presId="urn:microsoft.com/office/officeart/2005/8/layout/orgChart1"/>
    <dgm:cxn modelId="{00E815D3-3C65-4B13-8A87-2D0AA428DC00}" type="presParOf" srcId="{8A90669C-3EFB-46A7-AF1A-0952BFC5F9D5}" destId="{DAC048F3-2BE4-4F04-925C-A9E2A9E14035}" srcOrd="2" destOrd="0" presId="urn:microsoft.com/office/officeart/2005/8/layout/orgChart1"/>
    <dgm:cxn modelId="{DCEA6C31-2A20-496C-849B-DA401E38471F}" type="presParOf" srcId="{153CA372-C61F-4EC8-BB61-6DADCD9C0125}" destId="{5844675E-D090-443F-A102-2D31C7CB609C}" srcOrd="6" destOrd="0" presId="urn:microsoft.com/office/officeart/2005/8/layout/orgChart1"/>
    <dgm:cxn modelId="{22F5C92D-B67E-4158-B106-F99B2735D245}" type="presParOf" srcId="{153CA372-C61F-4EC8-BB61-6DADCD9C0125}" destId="{D07328D6-64B8-4D60-872D-9721B3092636}" srcOrd="7" destOrd="0" presId="urn:microsoft.com/office/officeart/2005/8/layout/orgChart1"/>
    <dgm:cxn modelId="{6BCD5F3A-5412-4517-99DE-2E7E4295BFBA}" type="presParOf" srcId="{D07328D6-64B8-4D60-872D-9721B3092636}" destId="{AC488535-F1CE-4C92-9A8D-4EBE5CEB5349}" srcOrd="0" destOrd="0" presId="urn:microsoft.com/office/officeart/2005/8/layout/orgChart1"/>
    <dgm:cxn modelId="{488520F8-F6E0-45D6-B20B-01674069CBFC}" type="presParOf" srcId="{AC488535-F1CE-4C92-9A8D-4EBE5CEB5349}" destId="{6D05E91C-8FB9-41BB-9C61-B3CBF63F272B}" srcOrd="0" destOrd="0" presId="urn:microsoft.com/office/officeart/2005/8/layout/orgChart1"/>
    <dgm:cxn modelId="{CB1AD18A-FAC7-4B50-A492-FA72E869A2C3}" type="presParOf" srcId="{AC488535-F1CE-4C92-9A8D-4EBE5CEB5349}" destId="{9A00F5C9-3B8E-486A-A66B-AD55AE5361DD}" srcOrd="1" destOrd="0" presId="urn:microsoft.com/office/officeart/2005/8/layout/orgChart1"/>
    <dgm:cxn modelId="{CB20C94D-A6F0-4C49-A621-BB7DCB6F9828}" type="presParOf" srcId="{D07328D6-64B8-4D60-872D-9721B3092636}" destId="{A1BBA548-DE70-4580-A998-5F3968F48E27}" srcOrd="1" destOrd="0" presId="urn:microsoft.com/office/officeart/2005/8/layout/orgChart1"/>
    <dgm:cxn modelId="{6F20CA89-C7DE-4BE6-9A9F-8EC2C1C96CC6}" type="presParOf" srcId="{D07328D6-64B8-4D60-872D-9721B3092636}" destId="{2C67F69D-C993-4DB3-8CF9-AF6B309D1BF1}" srcOrd="2" destOrd="0" presId="urn:microsoft.com/office/officeart/2005/8/layout/orgChart1"/>
    <dgm:cxn modelId="{19436203-C716-41A1-ACB5-01B50AEBAE38}" type="presParOf" srcId="{153CA372-C61F-4EC8-BB61-6DADCD9C0125}" destId="{081A131D-A73B-4D3D-8851-1FA75795BC7A}" srcOrd="8" destOrd="0" presId="urn:microsoft.com/office/officeart/2005/8/layout/orgChart1"/>
    <dgm:cxn modelId="{2B9E29BE-FC7E-4C19-9FF6-BF2842A3DF34}" type="presParOf" srcId="{153CA372-C61F-4EC8-BB61-6DADCD9C0125}" destId="{63D464F8-9AC9-426B-BA76-3F9EC8108479}" srcOrd="9" destOrd="0" presId="urn:microsoft.com/office/officeart/2005/8/layout/orgChart1"/>
    <dgm:cxn modelId="{C9659B90-4E6E-4EFA-83B1-F1BE4DC5B64D}" type="presParOf" srcId="{63D464F8-9AC9-426B-BA76-3F9EC8108479}" destId="{17182416-5839-46B7-851A-D0A132C7FAB2}" srcOrd="0" destOrd="0" presId="urn:microsoft.com/office/officeart/2005/8/layout/orgChart1"/>
    <dgm:cxn modelId="{9C323A36-3502-4A4E-8AE5-3A87F598BB7E}" type="presParOf" srcId="{17182416-5839-46B7-851A-D0A132C7FAB2}" destId="{611F9CED-18A5-47D3-8FC6-ED30E0299839}" srcOrd="0" destOrd="0" presId="urn:microsoft.com/office/officeart/2005/8/layout/orgChart1"/>
    <dgm:cxn modelId="{40100719-CC81-4BA6-8531-B053D7E5FD68}" type="presParOf" srcId="{17182416-5839-46B7-851A-D0A132C7FAB2}" destId="{4B57DE1E-C8B3-4C46-A9AD-68C93ADB665F}" srcOrd="1" destOrd="0" presId="urn:microsoft.com/office/officeart/2005/8/layout/orgChart1"/>
    <dgm:cxn modelId="{525147B7-9564-42C3-8130-EBC26AEC1F1B}" type="presParOf" srcId="{63D464F8-9AC9-426B-BA76-3F9EC8108479}" destId="{527B91C9-9712-49D7-83EA-17F5BE51BF1A}" srcOrd="1" destOrd="0" presId="urn:microsoft.com/office/officeart/2005/8/layout/orgChart1"/>
    <dgm:cxn modelId="{9C7120B2-279C-47B4-A0FB-0D0D63959F46}" type="presParOf" srcId="{63D464F8-9AC9-426B-BA76-3F9EC8108479}" destId="{E94BD1A2-DEF4-4415-BD91-DF0F4AA93C2A}" srcOrd="2" destOrd="0" presId="urn:microsoft.com/office/officeart/2005/8/layout/orgChart1"/>
    <dgm:cxn modelId="{1F4FA519-4DE5-4867-A657-C364A79982E2}" type="presParOf" srcId="{153CA372-C61F-4EC8-BB61-6DADCD9C0125}" destId="{064734DB-8B53-4C7A-B1DC-BD61DB224D65}" srcOrd="10" destOrd="0" presId="urn:microsoft.com/office/officeart/2005/8/layout/orgChart1"/>
    <dgm:cxn modelId="{995DB6D2-08D6-4591-8476-CD6388FF78CE}" type="presParOf" srcId="{153CA372-C61F-4EC8-BB61-6DADCD9C0125}" destId="{F8D1ADEB-3A53-43CE-95D2-DD09A2182D64}" srcOrd="11" destOrd="0" presId="urn:microsoft.com/office/officeart/2005/8/layout/orgChart1"/>
    <dgm:cxn modelId="{ABA6DE4B-A5C4-4EA1-B998-1E0ED43C5650}" type="presParOf" srcId="{F8D1ADEB-3A53-43CE-95D2-DD09A2182D64}" destId="{D14DD661-36A5-41E2-B543-D768232E992A}" srcOrd="0" destOrd="0" presId="urn:microsoft.com/office/officeart/2005/8/layout/orgChart1"/>
    <dgm:cxn modelId="{5154A354-4B43-4D6F-9D29-E46A9865BCC1}" type="presParOf" srcId="{D14DD661-36A5-41E2-B543-D768232E992A}" destId="{3CC49BC4-C565-4B50-B47B-248905A91E99}" srcOrd="0" destOrd="0" presId="urn:microsoft.com/office/officeart/2005/8/layout/orgChart1"/>
    <dgm:cxn modelId="{0F7FFA2B-9A7F-4F1D-88D8-5C4E29F002FB}" type="presParOf" srcId="{D14DD661-36A5-41E2-B543-D768232E992A}" destId="{AB25502A-2205-4705-9883-C8E2D449D959}" srcOrd="1" destOrd="0" presId="urn:microsoft.com/office/officeart/2005/8/layout/orgChart1"/>
    <dgm:cxn modelId="{214D599F-0921-4DD6-9BC1-2D78B33AA24A}" type="presParOf" srcId="{F8D1ADEB-3A53-43CE-95D2-DD09A2182D64}" destId="{D28AFED6-02EA-4A70-A234-28815CEF7CF9}" srcOrd="1" destOrd="0" presId="urn:microsoft.com/office/officeart/2005/8/layout/orgChart1"/>
    <dgm:cxn modelId="{B32FD6AF-DE17-43CC-8845-26E3ACFDEA96}" type="presParOf" srcId="{F8D1ADEB-3A53-43CE-95D2-DD09A2182D64}" destId="{138D7624-34CC-4F46-BDF8-8CAD1C59C344}" srcOrd="2" destOrd="0" presId="urn:microsoft.com/office/officeart/2005/8/layout/orgChart1"/>
    <dgm:cxn modelId="{729759C0-A9EC-4B8D-A48B-8D4FAFB930D9}" type="presParOf" srcId="{6F07EDC0-E04E-4E32-8A0E-16649FE7EDB4}" destId="{0DFC6BC5-4AA9-40D2-9446-9790656464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20BC88BF-CF72-433F-8920-0D03465FCD87}">
      <dgm:prSet phldrT="[Text]"/>
      <dgm:spPr>
        <a:solidFill>
          <a:schemeClr val="accent3">
            <a:lumMod val="60000"/>
            <a:lumOff val="40000"/>
          </a:schemeClr>
        </a:solidFill>
      </dgm:spPr>
      <dgm:t>
        <a:bodyPr/>
        <a:lstStyle/>
        <a:p>
          <a:r>
            <a:rPr lang="en-US" dirty="0">
              <a:solidFill>
                <a:schemeClr val="tx1"/>
              </a:solidFill>
            </a:rPr>
            <a:t>Section III: Coordination</a:t>
          </a:r>
        </a:p>
      </dgm:t>
    </dgm:pt>
    <dgm:pt modelId="{D417F61E-B999-4988-ABAC-71F0A267963D}" type="parTrans" cxnId="{891D33B3-71B4-402D-AE38-C60390D50F0A}">
      <dgm:prSet/>
      <dgm:spPr/>
      <dgm:t>
        <a:bodyPr/>
        <a:lstStyle/>
        <a:p>
          <a:endParaRPr lang="en-US"/>
        </a:p>
      </dgm:t>
    </dgm:pt>
    <dgm:pt modelId="{C5264834-1E1F-4B98-A96D-EC1E27C9648E}" type="sibTrans" cxnId="{891D33B3-71B4-402D-AE38-C60390D50F0A}">
      <dgm:prSet/>
      <dgm:spPr/>
      <dgm:t>
        <a:bodyPr/>
        <a:lstStyle/>
        <a:p>
          <a:endParaRPr lang="en-US"/>
        </a:p>
      </dgm:t>
    </dgm:pt>
    <dgm:pt modelId="{1E2983CF-B014-4172-B34C-F8D25BC9223E}">
      <dgm:prSet phldrT="[Text]"/>
      <dgm:spPr>
        <a:solidFill>
          <a:schemeClr val="accent3">
            <a:lumMod val="60000"/>
            <a:lumOff val="40000"/>
          </a:schemeClr>
        </a:solidFill>
      </dgm:spPr>
      <dgm:t>
        <a:bodyPr/>
        <a:lstStyle/>
        <a:p>
          <a:r>
            <a:rPr lang="en-US" dirty="0">
              <a:solidFill>
                <a:schemeClr val="tx1"/>
              </a:solidFill>
            </a:rPr>
            <a:t>Coordination</a:t>
          </a:r>
        </a:p>
      </dgm:t>
    </dgm:pt>
    <dgm:pt modelId="{011A3D5C-7B4D-44B3-B382-8600C65F4B2C}" type="parTrans" cxnId="{3D9351A2-BF77-494B-90D9-99B7CCABB386}">
      <dgm:prSet/>
      <dgm:spPr/>
      <dgm:t>
        <a:bodyPr/>
        <a:lstStyle/>
        <a:p>
          <a:endParaRPr lang="en-US"/>
        </a:p>
      </dgm:t>
    </dgm:pt>
    <dgm:pt modelId="{DAEE70DB-2264-4189-A9F2-347935C635C8}" type="sibTrans" cxnId="{3D9351A2-BF77-494B-90D9-99B7CCABB386}">
      <dgm:prSet/>
      <dgm:spPr/>
      <dgm:t>
        <a:bodyPr/>
        <a:lstStyle/>
        <a:p>
          <a:endParaRPr lang="en-US"/>
        </a:p>
      </dgm:t>
    </dgm:pt>
    <dgm:pt modelId="{2799345B-2A58-4F1A-91AF-98F0AAD35558}">
      <dgm:prSet phldrT="[Text]"/>
      <dgm:spPr>
        <a:solidFill>
          <a:schemeClr val="accent3">
            <a:lumMod val="60000"/>
            <a:lumOff val="40000"/>
          </a:schemeClr>
        </a:solidFill>
      </dgm:spPr>
      <dgm:t>
        <a:bodyPr/>
        <a:lstStyle/>
        <a:p>
          <a:r>
            <a:rPr lang="en-US" dirty="0">
              <a:solidFill>
                <a:schemeClr val="tx1"/>
              </a:solidFill>
            </a:rPr>
            <a:t>Execution &amp; planning</a:t>
          </a:r>
        </a:p>
      </dgm:t>
    </dgm:pt>
    <dgm:pt modelId="{8880E0DE-F1DC-4A59-AC9F-69D60012D099}" type="parTrans" cxnId="{D8C02AC0-9C3A-4555-9AA8-A3CEEE88EE5D}">
      <dgm:prSet/>
      <dgm:spPr/>
      <dgm:t>
        <a:bodyPr/>
        <a:lstStyle/>
        <a:p>
          <a:endParaRPr lang="en-US"/>
        </a:p>
      </dgm:t>
    </dgm:pt>
    <dgm:pt modelId="{293B97A6-F3C8-493B-BB5D-129B02649A78}" type="sibTrans" cxnId="{D8C02AC0-9C3A-4555-9AA8-A3CEEE88EE5D}">
      <dgm:prSet/>
      <dgm:spPr/>
      <dgm:t>
        <a:bodyPr/>
        <a:lstStyle/>
        <a:p>
          <a:endParaRPr lang="en-US"/>
        </a:p>
      </dgm:t>
    </dgm:pt>
    <dgm:pt modelId="{82285C82-D7B0-48B9-B16D-744DAB1D4A51}">
      <dgm:prSet phldrT="[Text]"/>
      <dgm:spPr>
        <a:solidFill>
          <a:schemeClr val="accent3">
            <a:lumMod val="60000"/>
            <a:lumOff val="40000"/>
          </a:schemeClr>
        </a:solidFill>
      </dgm:spPr>
      <dgm:t>
        <a:bodyPr/>
        <a:lstStyle/>
        <a:p>
          <a:r>
            <a:rPr lang="en-US" dirty="0">
              <a:solidFill>
                <a:schemeClr val="tx1"/>
              </a:solidFill>
            </a:rPr>
            <a:t>Organization&amp; culture</a:t>
          </a:r>
        </a:p>
      </dgm:t>
    </dgm:pt>
    <dgm:pt modelId="{293ED6AE-DA85-4C6A-A395-5B5522A67439}" type="parTrans" cxnId="{62290F81-B864-47FA-9D6A-B450A13BDAC7}">
      <dgm:prSet/>
      <dgm:spPr/>
      <dgm:t>
        <a:bodyPr/>
        <a:lstStyle/>
        <a:p>
          <a:endParaRPr lang="en-US"/>
        </a:p>
      </dgm:t>
    </dgm:pt>
    <dgm:pt modelId="{DB751368-6D27-4D96-9B50-A0367EE0725B}" type="sibTrans" cxnId="{62290F81-B864-47FA-9D6A-B450A13BDAC7}">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2" presStyleCnt="4" custScaleX="112544" custScaleY="117219"/>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2" presStyleCnt="4" custLinFactX="45448" custLinFactNeighborX="100000" custLinFactNeighborY="50066">
        <dgm:presLayoutVars>
          <dgm:bulletEnabled val="1"/>
        </dgm:presLayoutVars>
      </dgm:prSet>
      <dgm:spPr/>
    </dgm:pt>
    <dgm:pt modelId="{8C1EA3EF-366A-4715-B8AA-D097EE08F77B}" type="pres">
      <dgm:prSet presAssocID="{9A2239B0-C01E-4149-AAB2-9FF98AEAEF11}" presName="sibTrans" presStyleLbl="sibTrans2D1" presStyleIdx="2" presStyleCnt="3"/>
      <dgm:spPr/>
    </dgm:pt>
    <dgm:pt modelId="{A6686173-7D19-4F47-8F68-30263F5BF03D}" type="pres">
      <dgm:prSet presAssocID="{9A2239B0-C01E-4149-AAB2-9FF98AEAEF11}" presName="connTx" presStyleLbl="sibTrans2D1" presStyleIdx="2" presStyleCnt="3"/>
      <dgm:spPr/>
    </dgm:pt>
    <dgm:pt modelId="{F59D1BCF-8ED9-43B2-9DF4-73D4CF1BF3FF}" type="pres">
      <dgm:prSet presAssocID="{20BC88BF-CF72-433F-8920-0D03465FCD87}" presName="composite" presStyleCnt="0"/>
      <dgm:spPr/>
    </dgm:pt>
    <dgm:pt modelId="{06533320-F8DF-48C8-BB4C-8E2A2195CBE8}" type="pres">
      <dgm:prSet presAssocID="{20BC88BF-CF72-433F-8920-0D03465FCD87}"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dgm:spPr>
    </dgm:pt>
    <dgm:pt modelId="{01DCF3C7-33E3-469B-BC5B-3E6E14C00539}" type="pres">
      <dgm:prSet presAssocID="{20BC88BF-CF72-433F-8920-0D03465FCD87}" presName="txNode" presStyleLbl="node1" presStyleIdx="3" presStyleCnt="4" custLinFactX="-65912" custLinFactNeighborX="-100000" custLinFactNeighborY="53392">
        <dgm:presLayoutVars>
          <dgm:bulletEnabled val="1"/>
        </dgm:presLayoutVars>
      </dgm:prSet>
      <dgm:spPr/>
    </dgm:pt>
  </dgm:ptLst>
  <dgm:cxnLst>
    <dgm:cxn modelId="{3A7BEB08-6A45-4F6F-A8D2-479ACA845685}" type="presOf" srcId="{51D08D7B-C1AD-4C3A-B918-F1597BF670AE}" destId="{CE1733DF-A084-435C-B59C-0F370A4B8502}" srcOrd="1" destOrd="0" presId="urn:microsoft.com/office/officeart/2005/8/layout/hProcess10"/>
    <dgm:cxn modelId="{2404310A-9338-4803-BF58-B04807783124}" type="presOf" srcId="{A475C57D-D8BD-4726-B774-4AE7A6C94DC3}" destId="{4CB880D7-1E63-42EC-BA5F-85B7E002A927}" srcOrd="0" destOrd="0"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8DBD894A-9FC7-4A52-8CBD-15B133796CF9}" type="presOf" srcId="{1E2983CF-B014-4172-B34C-F8D25BC9223E}" destId="{01DCF3C7-33E3-469B-BC5B-3E6E14C00539}" srcOrd="0" destOrd="1"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701AA54C-D08A-4175-8F04-1FF3E51170F2}" srcId="{A475C57D-D8BD-4726-B774-4AE7A6C94DC3}" destId="{463450C9-2D32-41E9-B1B0-A841A5DBCF12}" srcOrd="2" destOrd="0" parTransId="{AB87D5FE-F18C-439C-B60C-0ED6C1855109}" sibTransId="{9A2239B0-C01E-4149-AAB2-9FF98AEAEF11}"/>
    <dgm:cxn modelId="{3D438A4E-3B59-43FB-BEAD-504FC016B3CD}" type="presOf" srcId="{2799345B-2A58-4F1A-91AF-98F0AAD35558}" destId="{01DCF3C7-33E3-469B-BC5B-3E6E14C00539}" srcOrd="0" destOrd="2" presId="urn:microsoft.com/office/officeart/2005/8/layout/hProcess10"/>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62290F81-B864-47FA-9D6A-B450A13BDAC7}" srcId="{20BC88BF-CF72-433F-8920-0D03465FCD87}" destId="{82285C82-D7B0-48B9-B16D-744DAB1D4A51}" srcOrd="2" destOrd="0" parTransId="{293ED6AE-DA85-4C6A-A395-5B5522A67439}" sibTransId="{DB751368-6D27-4D96-9B50-A0367EE0725B}"/>
    <dgm:cxn modelId="{2763DA8C-D4DB-4F98-92C8-3351E48CF1B6}" type="presOf" srcId="{20BC88BF-CF72-433F-8920-0D03465FCD87}" destId="{01DCF3C7-33E3-469B-BC5B-3E6E14C00539}" srcOrd="0" destOrd="0" presId="urn:microsoft.com/office/officeart/2005/8/layout/hProcess10"/>
    <dgm:cxn modelId="{9781258E-28A0-42DF-90C7-9618EF645739}" type="presOf" srcId="{82285C82-D7B0-48B9-B16D-744DAB1D4A51}" destId="{01DCF3C7-33E3-469B-BC5B-3E6E14C00539}" srcOrd="0" destOrd="3" presId="urn:microsoft.com/office/officeart/2005/8/layout/hProcess10"/>
    <dgm:cxn modelId="{2D1BCE90-B5F9-417C-8C55-69634C08D632}" type="presOf" srcId="{3D22D4E2-5461-4CA0-BBB0-7E80F002D877}" destId="{479E2B7B-48F6-4329-BA4D-5A560157BB92}" srcOrd="0" destOrd="2" presId="urn:microsoft.com/office/officeart/2005/8/layout/hProcess10"/>
    <dgm:cxn modelId="{9BC3259A-7FB8-45C6-A1ED-435196BA0A16}" type="presOf" srcId="{9A2239B0-C01E-4149-AAB2-9FF98AEAEF11}" destId="{A6686173-7D19-4F47-8F68-30263F5BF03D}" srcOrd="1" destOrd="0" presId="urn:microsoft.com/office/officeart/2005/8/layout/hProcess10"/>
    <dgm:cxn modelId="{3D9351A2-BF77-494B-90D9-99B7CCABB386}" srcId="{20BC88BF-CF72-433F-8920-0D03465FCD87}" destId="{1E2983CF-B014-4172-B34C-F8D25BC9223E}" srcOrd="0" destOrd="0" parTransId="{011A3D5C-7B4D-44B3-B382-8600C65F4B2C}" sibTransId="{DAEE70DB-2264-4189-A9F2-347935C635C8}"/>
    <dgm:cxn modelId="{42570DB0-40E1-4AFC-AD97-A16053B5641F}" srcId="{A475C57D-D8BD-4726-B774-4AE7A6C94DC3}" destId="{446C20AE-F5C5-4541-8DAA-0AD7B3893D70}" srcOrd="1" destOrd="0" parTransId="{CFB5E7FE-81F9-4D3B-B386-16A4A7B81766}" sibTransId="{51D08D7B-C1AD-4C3A-B918-F1597BF670AE}"/>
    <dgm:cxn modelId="{891D33B3-71B4-402D-AE38-C60390D50F0A}" srcId="{A475C57D-D8BD-4726-B774-4AE7A6C94DC3}" destId="{20BC88BF-CF72-433F-8920-0D03465FCD87}" srcOrd="3" destOrd="0" parTransId="{D417F61E-B999-4988-ABAC-71F0A267963D}" sibTransId="{C5264834-1E1F-4B98-A96D-EC1E27C9648E}"/>
    <dgm:cxn modelId="{0F65E3BE-BB24-41DF-9744-0E44F16CCDED}" type="presOf" srcId="{E69A08B5-4F12-4923-BBD7-DDFD33160761}" destId="{479E2B7B-48F6-4329-BA4D-5A560157BB92}" srcOrd="0" destOrd="1" presId="urn:microsoft.com/office/officeart/2005/8/layout/hProcess10"/>
    <dgm:cxn modelId="{D8C02AC0-9C3A-4555-9AA8-A3CEEE88EE5D}" srcId="{20BC88BF-CF72-433F-8920-0D03465FCD87}" destId="{2799345B-2A58-4F1A-91AF-98F0AAD35558}" srcOrd="1" destOrd="0" parTransId="{8880E0DE-F1DC-4A59-AC9F-69D60012D099}" sibTransId="{293B97A6-F3C8-493B-BB5D-129B02649A78}"/>
    <dgm:cxn modelId="{268476C3-391E-4ECD-9295-E063C9A4DFC0}" type="presOf" srcId="{446C20AE-F5C5-4541-8DAA-0AD7B3893D70}" destId="{479E2B7B-48F6-4329-BA4D-5A560157BB92}" srcOrd="0" destOrd="0"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EE2357E0-5444-4C78-81A3-F75E3855668A}" type="presOf" srcId="{9A2239B0-C01E-4149-AAB2-9FF98AEAEF11}" destId="{8C1EA3EF-366A-4715-B8AA-D097EE08F77B}" srcOrd="0" destOrd="0"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A894F040-466D-486F-9557-FD67240D0AF2}" type="presParOf" srcId="{4CB880D7-1E63-42EC-BA5F-85B7E002A927}" destId="{5A443776-780B-4B23-86FF-4BDE8A46BF4E}" srcOrd="4"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 modelId="{D9445303-0591-4400-AAAA-BE6CB5F8ED7A}" type="presParOf" srcId="{4CB880D7-1E63-42EC-BA5F-85B7E002A927}" destId="{8C1EA3EF-366A-4715-B8AA-D097EE08F77B}" srcOrd="5" destOrd="0" presId="urn:microsoft.com/office/officeart/2005/8/layout/hProcess10"/>
    <dgm:cxn modelId="{BC60C37C-A95C-42AD-B7F7-5A6918C8CF75}" type="presParOf" srcId="{8C1EA3EF-366A-4715-B8AA-D097EE08F77B}" destId="{A6686173-7D19-4F47-8F68-30263F5BF03D}" srcOrd="0" destOrd="0" presId="urn:microsoft.com/office/officeart/2005/8/layout/hProcess10"/>
    <dgm:cxn modelId="{3259CEC2-2594-4C2D-945B-E94962DE5A8D}" type="presParOf" srcId="{4CB880D7-1E63-42EC-BA5F-85B7E002A927}" destId="{F59D1BCF-8ED9-43B2-9DF4-73D4CF1BF3FF}" srcOrd="6" destOrd="0" presId="urn:microsoft.com/office/officeart/2005/8/layout/hProcess10"/>
    <dgm:cxn modelId="{F57B1452-C4B8-424C-B6F3-A6BEE2586F66}" type="presParOf" srcId="{F59D1BCF-8ED9-43B2-9DF4-73D4CF1BF3FF}" destId="{06533320-F8DF-48C8-BB4C-8E2A2195CBE8}" srcOrd="0" destOrd="0" presId="urn:microsoft.com/office/officeart/2005/8/layout/hProcess10"/>
    <dgm:cxn modelId="{73F52021-1078-4A13-B3FD-8AF082BDAA7A}" type="presParOf" srcId="{F59D1BCF-8ED9-43B2-9DF4-73D4CF1BF3FF}" destId="{01DCF3C7-33E3-469B-BC5B-3E6E14C00539}"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2603" y="1771727"/>
          <a:ext cx="1785509" cy="158666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2496" y="3473443"/>
          <a:ext cx="1377611" cy="1377611"/>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392845" y="3513792"/>
        <a:ext cx="1296913" cy="1296913"/>
      </dsp:txXfrm>
    </dsp:sp>
    <dsp:sp modelId="{044C43EA-A9EB-463A-82EB-CFF40B3E3479}">
      <dsp:nvSpPr>
        <dsp:cNvPr id="0" name=""/>
        <dsp:cNvSpPr/>
      </dsp:nvSpPr>
      <dsp:spPr>
        <a:xfrm rot="21582446">
          <a:off x="1982087" y="2393504"/>
          <a:ext cx="193979" cy="331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82087" y="2459857"/>
        <a:ext cx="135785" cy="198612"/>
      </dsp:txXfrm>
    </dsp:sp>
    <dsp:sp modelId="{C116AC10-93FE-44B1-B9E9-718BBD2C2CA9}">
      <dsp:nvSpPr>
        <dsp:cNvPr id="0" name=""/>
        <dsp:cNvSpPr/>
      </dsp:nvSpPr>
      <dsp:spPr>
        <a:xfrm>
          <a:off x="2342330" y="1783395"/>
          <a:ext cx="1676167" cy="153999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33228" y="3463276"/>
          <a:ext cx="1377611" cy="1377611"/>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673577" y="3503625"/>
        <a:ext cx="1296913" cy="1296913"/>
      </dsp:txXfrm>
    </dsp:sp>
    <dsp:sp modelId="{756B6059-66CC-4DAB-A040-44C6D1B0921C}">
      <dsp:nvSpPr>
        <dsp:cNvPr id="0" name=""/>
        <dsp:cNvSpPr/>
      </dsp:nvSpPr>
      <dsp:spPr>
        <a:xfrm rot="24941">
          <a:off x="4231607" y="2396280"/>
          <a:ext cx="213116" cy="331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31608" y="2462252"/>
        <a:ext cx="149181" cy="198612"/>
      </dsp:txXfrm>
    </dsp:sp>
    <dsp:sp modelId="{98D911A6-9463-43FE-A3CD-16D67747302F}">
      <dsp:nvSpPr>
        <dsp:cNvPr id="0" name=""/>
        <dsp:cNvSpPr/>
      </dsp:nvSpPr>
      <dsp:spPr>
        <a:xfrm>
          <a:off x="4627387" y="1766764"/>
          <a:ext cx="1690715" cy="160651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83B5D4-D6F9-462C-BA7D-A49E193E3D0E}">
      <dsp:nvSpPr>
        <dsp:cNvPr id="0" name=""/>
        <dsp:cNvSpPr/>
      </dsp:nvSpPr>
      <dsp:spPr>
        <a:xfrm>
          <a:off x="4921233" y="3479907"/>
          <a:ext cx="1377611" cy="1377611"/>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III: Coordination</a:t>
          </a:r>
        </a:p>
        <a:p>
          <a:pPr marL="57150" lvl="1" indent="-57150" algn="l" defTabSz="400050">
            <a:lnSpc>
              <a:spcPct val="90000"/>
            </a:lnSpc>
            <a:spcBef>
              <a:spcPct val="0"/>
            </a:spcBef>
            <a:spcAft>
              <a:spcPct val="15000"/>
            </a:spcAft>
            <a:buChar char="•"/>
          </a:pPr>
          <a:r>
            <a:rPr lang="en-US" sz="900" kern="1200" dirty="0">
              <a:solidFill>
                <a:schemeClr val="tx1"/>
              </a:solidFill>
            </a:rPr>
            <a:t>Coordination &amp; process</a:t>
          </a:r>
        </a:p>
        <a:p>
          <a:pPr marL="57150" lvl="1" indent="-57150" algn="l" defTabSz="400050">
            <a:lnSpc>
              <a:spcPct val="90000"/>
            </a:lnSpc>
            <a:spcBef>
              <a:spcPct val="0"/>
            </a:spcBef>
            <a:spcAft>
              <a:spcPct val="15000"/>
            </a:spcAft>
            <a:buChar char="•"/>
          </a:pPr>
          <a:r>
            <a:rPr lang="en-US" sz="900" kern="1200" dirty="0">
              <a:solidFill>
                <a:schemeClr val="tx1"/>
              </a:solidFill>
            </a:rPr>
            <a:t>Investment &amp; project</a:t>
          </a:r>
        </a:p>
        <a:p>
          <a:pPr marL="57150" lvl="1" indent="-57150" algn="l" defTabSz="400050">
            <a:lnSpc>
              <a:spcPct val="90000"/>
            </a:lnSpc>
            <a:spcBef>
              <a:spcPct val="0"/>
            </a:spcBef>
            <a:spcAft>
              <a:spcPct val="15000"/>
            </a:spcAft>
            <a:buChar char="•"/>
          </a:pPr>
          <a:r>
            <a:rPr lang="en-US" sz="900" kern="1200" dirty="0">
              <a:solidFill>
                <a:schemeClr val="tx1"/>
              </a:solidFill>
            </a:rPr>
            <a:t>Organization&amp; culture</a:t>
          </a:r>
        </a:p>
      </dsp:txBody>
      <dsp:txXfrm>
        <a:off x="4961582" y="3520256"/>
        <a:ext cx="1296913" cy="1296913"/>
      </dsp:txXfrm>
    </dsp:sp>
    <dsp:sp modelId="{302C865C-65BC-43AC-A5D2-9FF007CB6A20}">
      <dsp:nvSpPr>
        <dsp:cNvPr id="0" name=""/>
        <dsp:cNvSpPr/>
      </dsp:nvSpPr>
      <dsp:spPr>
        <a:xfrm rot="3213">
          <a:off x="6528668" y="2405597"/>
          <a:ext cx="210565" cy="331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28668" y="2471771"/>
        <a:ext cx="147396" cy="198612"/>
      </dsp:txXfrm>
    </dsp:sp>
    <dsp:sp modelId="{95FACF0F-4CF8-488A-9CA3-0DFAF3E27C18}">
      <dsp:nvSpPr>
        <dsp:cNvPr id="0" name=""/>
        <dsp:cNvSpPr/>
      </dsp:nvSpPr>
      <dsp:spPr>
        <a:xfrm>
          <a:off x="6919718" y="1764687"/>
          <a:ext cx="1550419" cy="16148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7147507" y="3474724"/>
          <a:ext cx="1377611" cy="1377611"/>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7187856" y="3515073"/>
        <a:ext cx="1296913" cy="1296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2811" y="1386771"/>
          <a:ext cx="1928349" cy="171359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80696" y="3285342"/>
          <a:ext cx="1487820" cy="14878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Founder</a:t>
          </a:r>
        </a:p>
        <a:p>
          <a:pPr marL="114300" lvl="1" indent="-114300" algn="l" defTabSz="533400">
            <a:lnSpc>
              <a:spcPct val="90000"/>
            </a:lnSpc>
            <a:spcBef>
              <a:spcPct val="0"/>
            </a:spcBef>
            <a:spcAft>
              <a:spcPct val="15000"/>
            </a:spcAft>
            <a:buChar char="•"/>
          </a:pPr>
          <a:r>
            <a:rPr lang="en-US" sz="1200" kern="1200" dirty="0"/>
            <a:t>IT Value</a:t>
          </a:r>
        </a:p>
        <a:p>
          <a:pPr marL="114300" lvl="1" indent="-114300" algn="l" defTabSz="533400">
            <a:lnSpc>
              <a:spcPct val="90000"/>
            </a:lnSpc>
            <a:spcBef>
              <a:spcPct val="0"/>
            </a:spcBef>
            <a:spcAft>
              <a:spcPct val="15000"/>
            </a:spcAft>
            <a:buChar char="•"/>
          </a:pPr>
          <a:r>
            <a:rPr lang="en-US" sz="1200" kern="1200" dirty="0"/>
            <a:t>Infrastructure</a:t>
          </a:r>
        </a:p>
        <a:p>
          <a:pPr marL="114300" lvl="1" indent="-114300" algn="l" defTabSz="533400">
            <a:lnSpc>
              <a:spcPct val="90000"/>
            </a:lnSpc>
            <a:spcBef>
              <a:spcPct val="0"/>
            </a:spcBef>
            <a:spcAft>
              <a:spcPct val="15000"/>
            </a:spcAft>
            <a:buChar char="•"/>
          </a:pPr>
          <a:r>
            <a:rPr lang="en-US" sz="1200" kern="1200" dirty="0"/>
            <a:t>Applications</a:t>
          </a:r>
        </a:p>
      </dsp:txBody>
      <dsp:txXfrm>
        <a:off x="424273" y="3328919"/>
        <a:ext cx="1400666" cy="1400666"/>
      </dsp:txXfrm>
    </dsp:sp>
    <dsp:sp modelId="{044C43EA-A9EB-463A-82EB-CFF40B3E3479}">
      <dsp:nvSpPr>
        <dsp:cNvPr id="0" name=""/>
        <dsp:cNvSpPr/>
      </dsp:nvSpPr>
      <dsp:spPr>
        <a:xfrm rot="21582446">
          <a:off x="2140654" y="2058290"/>
          <a:ext cx="209497" cy="3575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40654" y="2129950"/>
        <a:ext cx="146648" cy="214502"/>
      </dsp:txXfrm>
    </dsp:sp>
    <dsp:sp modelId="{C116AC10-93FE-44B1-B9E9-718BBD2C2CA9}">
      <dsp:nvSpPr>
        <dsp:cNvPr id="0" name=""/>
        <dsp:cNvSpPr/>
      </dsp:nvSpPr>
      <dsp:spPr>
        <a:xfrm>
          <a:off x="2529717" y="1399372"/>
          <a:ext cx="1810261" cy="166319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843886" y="3285342"/>
          <a:ext cx="1487820" cy="14878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Team</a:t>
          </a:r>
        </a:p>
        <a:p>
          <a:pPr marL="114300" lvl="1" indent="-114300" algn="l" defTabSz="533400">
            <a:lnSpc>
              <a:spcPct val="90000"/>
            </a:lnSpc>
            <a:spcBef>
              <a:spcPct val="0"/>
            </a:spcBef>
            <a:spcAft>
              <a:spcPct val="15000"/>
            </a:spcAft>
            <a:buChar char="•"/>
          </a:pPr>
          <a:r>
            <a:rPr lang="en-US" sz="1200" kern="1200" dirty="0"/>
            <a:t>Product</a:t>
          </a:r>
        </a:p>
        <a:p>
          <a:pPr marL="114300" lvl="1" indent="-114300" algn="l" defTabSz="533400">
            <a:lnSpc>
              <a:spcPct val="90000"/>
            </a:lnSpc>
            <a:spcBef>
              <a:spcPct val="0"/>
            </a:spcBef>
            <a:spcAft>
              <a:spcPct val="15000"/>
            </a:spcAft>
            <a:buChar char="•"/>
          </a:pPr>
          <a:r>
            <a:rPr lang="en-US" sz="1200" kern="1200" dirty="0"/>
            <a:t>Work</a:t>
          </a:r>
        </a:p>
        <a:p>
          <a:pPr marL="114300" lvl="1" indent="-114300" algn="l" defTabSz="533400">
            <a:lnSpc>
              <a:spcPct val="90000"/>
            </a:lnSpc>
            <a:spcBef>
              <a:spcPct val="0"/>
            </a:spcBef>
            <a:spcAft>
              <a:spcPct val="15000"/>
            </a:spcAft>
            <a:buChar char="•"/>
          </a:pPr>
          <a:r>
            <a:rPr lang="en-US" sz="1200" kern="1200" dirty="0"/>
            <a:t>Operations</a:t>
          </a:r>
        </a:p>
      </dsp:txBody>
      <dsp:txXfrm>
        <a:off x="2887463" y="3328919"/>
        <a:ext cx="1400666" cy="1400666"/>
      </dsp:txXfrm>
    </dsp:sp>
    <dsp:sp modelId="{756B6059-66CC-4DAB-A040-44C6D1B0921C}">
      <dsp:nvSpPr>
        <dsp:cNvPr id="0" name=""/>
        <dsp:cNvSpPr/>
      </dsp:nvSpPr>
      <dsp:spPr>
        <a:xfrm rot="24941">
          <a:off x="4570135" y="2061288"/>
          <a:ext cx="230166" cy="3575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570136" y="2132538"/>
        <a:ext cx="161116" cy="214502"/>
      </dsp:txXfrm>
    </dsp:sp>
    <dsp:sp modelId="{98D911A6-9463-43FE-A3CD-16D67747302F}">
      <dsp:nvSpPr>
        <dsp:cNvPr id="0" name=""/>
        <dsp:cNvSpPr/>
      </dsp:nvSpPr>
      <dsp:spPr>
        <a:xfrm>
          <a:off x="4997578" y="1381411"/>
          <a:ext cx="1825972" cy="173503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83B5D4-D6F9-462C-BA7D-A49E193E3D0E}">
      <dsp:nvSpPr>
        <dsp:cNvPr id="0" name=""/>
        <dsp:cNvSpPr/>
      </dsp:nvSpPr>
      <dsp:spPr>
        <a:xfrm>
          <a:off x="5314932" y="3285345"/>
          <a:ext cx="1487820" cy="14878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Team of Teams</a:t>
          </a:r>
        </a:p>
        <a:p>
          <a:pPr marL="114300" lvl="1" indent="-114300" algn="l" defTabSz="533400">
            <a:lnSpc>
              <a:spcPct val="90000"/>
            </a:lnSpc>
            <a:spcBef>
              <a:spcPct val="0"/>
            </a:spcBef>
            <a:spcAft>
              <a:spcPct val="15000"/>
            </a:spcAft>
            <a:buChar char="•"/>
          </a:pPr>
          <a:r>
            <a:rPr lang="en-US" sz="1200" kern="1200" dirty="0"/>
            <a:t>Coordination</a:t>
          </a:r>
        </a:p>
        <a:p>
          <a:pPr marL="114300" lvl="1" indent="-114300" algn="l" defTabSz="533400">
            <a:lnSpc>
              <a:spcPct val="90000"/>
            </a:lnSpc>
            <a:spcBef>
              <a:spcPct val="0"/>
            </a:spcBef>
            <a:spcAft>
              <a:spcPct val="15000"/>
            </a:spcAft>
            <a:buChar char="•"/>
          </a:pPr>
          <a:r>
            <a:rPr lang="en-US" sz="1200" kern="1200" dirty="0"/>
            <a:t>Investment</a:t>
          </a:r>
        </a:p>
        <a:p>
          <a:pPr marL="114300" lvl="1" indent="-114300" algn="l" defTabSz="533400">
            <a:lnSpc>
              <a:spcPct val="90000"/>
            </a:lnSpc>
            <a:spcBef>
              <a:spcPct val="0"/>
            </a:spcBef>
            <a:spcAft>
              <a:spcPct val="15000"/>
            </a:spcAft>
            <a:buChar char="•"/>
          </a:pPr>
          <a:r>
            <a:rPr lang="en-US" sz="1200" kern="1200" dirty="0"/>
            <a:t>Organization and culture</a:t>
          </a:r>
        </a:p>
      </dsp:txBody>
      <dsp:txXfrm>
        <a:off x="5358509" y="3328922"/>
        <a:ext cx="1400666" cy="1400666"/>
      </dsp:txXfrm>
    </dsp:sp>
    <dsp:sp modelId="{302C865C-65BC-43AC-A5D2-9FF007CB6A20}">
      <dsp:nvSpPr>
        <dsp:cNvPr id="0" name=""/>
        <dsp:cNvSpPr/>
      </dsp:nvSpPr>
      <dsp:spPr>
        <a:xfrm rot="3213">
          <a:off x="7050962" y="2071350"/>
          <a:ext cx="227410" cy="3575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050962" y="2142818"/>
        <a:ext cx="159187" cy="214502"/>
      </dsp:txXfrm>
    </dsp:sp>
    <dsp:sp modelId="{95FACF0F-4CF8-488A-9CA3-0DFAF3E27C18}">
      <dsp:nvSpPr>
        <dsp:cNvPr id="0" name=""/>
        <dsp:cNvSpPr/>
      </dsp:nvSpPr>
      <dsp:spPr>
        <a:xfrm>
          <a:off x="7473296" y="1379168"/>
          <a:ext cx="1674453" cy="1744008"/>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7710217" y="3285342"/>
          <a:ext cx="1487820" cy="14878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Enterprise</a:t>
          </a:r>
        </a:p>
        <a:p>
          <a:pPr marL="114300" lvl="1" indent="-114300" algn="l" defTabSz="533400">
            <a:lnSpc>
              <a:spcPct val="90000"/>
            </a:lnSpc>
            <a:spcBef>
              <a:spcPct val="0"/>
            </a:spcBef>
            <a:spcAft>
              <a:spcPct val="15000"/>
            </a:spcAft>
            <a:buChar char="•"/>
          </a:pPr>
          <a:r>
            <a:rPr lang="en-US" sz="1200" kern="1200" dirty="0"/>
            <a:t>Governance and security</a:t>
          </a:r>
        </a:p>
        <a:p>
          <a:pPr marL="114300" lvl="1" indent="-114300" algn="l" defTabSz="533400">
            <a:lnSpc>
              <a:spcPct val="90000"/>
            </a:lnSpc>
            <a:spcBef>
              <a:spcPct val="0"/>
            </a:spcBef>
            <a:spcAft>
              <a:spcPct val="15000"/>
            </a:spcAft>
            <a:buChar char="•"/>
          </a:pPr>
          <a:r>
            <a:rPr lang="en-US" sz="1200" kern="1200" dirty="0"/>
            <a:t>Information</a:t>
          </a:r>
        </a:p>
        <a:p>
          <a:pPr marL="114300" lvl="1" indent="-114300" algn="l" defTabSz="533400">
            <a:lnSpc>
              <a:spcPct val="90000"/>
            </a:lnSpc>
            <a:spcBef>
              <a:spcPct val="0"/>
            </a:spcBef>
            <a:spcAft>
              <a:spcPct val="15000"/>
            </a:spcAft>
            <a:buChar char="•"/>
          </a:pPr>
          <a:r>
            <a:rPr lang="en-US" sz="1200" kern="1200" dirty="0"/>
            <a:t>Architecture</a:t>
          </a:r>
        </a:p>
      </dsp:txBody>
      <dsp:txXfrm>
        <a:off x="7753794" y="3328919"/>
        <a:ext cx="1400666" cy="14006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3265" y="1750518"/>
          <a:ext cx="1818313" cy="16158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9587" y="3483499"/>
          <a:ext cx="1402922" cy="1402922"/>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400677" y="3524589"/>
        <a:ext cx="1320742" cy="1320742"/>
      </dsp:txXfrm>
    </dsp:sp>
    <dsp:sp modelId="{044C43EA-A9EB-463A-82EB-CFF40B3E3479}">
      <dsp:nvSpPr>
        <dsp:cNvPr id="0" name=""/>
        <dsp:cNvSpPr/>
      </dsp:nvSpPr>
      <dsp:spPr>
        <a:xfrm rot="21582446">
          <a:off x="2019117" y="2383719"/>
          <a:ext cx="197542"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19117" y="2451290"/>
        <a:ext cx="138279" cy="202262"/>
      </dsp:txXfrm>
    </dsp:sp>
    <dsp:sp modelId="{C116AC10-93FE-44B1-B9E9-718BBD2C2CA9}">
      <dsp:nvSpPr>
        <dsp:cNvPr id="0" name=""/>
        <dsp:cNvSpPr/>
      </dsp:nvSpPr>
      <dsp:spPr>
        <a:xfrm>
          <a:off x="2385979" y="1762401"/>
          <a:ext cx="1706963" cy="156828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82221" y="3473146"/>
          <a:ext cx="1402922" cy="1402922"/>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723311" y="3514236"/>
        <a:ext cx="1320742" cy="1320742"/>
      </dsp:txXfrm>
    </dsp:sp>
    <dsp:sp modelId="{756B6059-66CC-4DAB-A040-44C6D1B0921C}">
      <dsp:nvSpPr>
        <dsp:cNvPr id="0" name=""/>
        <dsp:cNvSpPr/>
      </dsp:nvSpPr>
      <dsp:spPr>
        <a:xfrm rot="28941">
          <a:off x="4309966" y="2387918"/>
          <a:ext cx="217034"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09967" y="2455064"/>
        <a:ext cx="151924" cy="202262"/>
      </dsp:txXfrm>
    </dsp:sp>
    <dsp:sp modelId="{95FACF0F-4CF8-488A-9CA3-0DFAF3E27C18}">
      <dsp:nvSpPr>
        <dsp:cNvPr id="0" name=""/>
        <dsp:cNvSpPr/>
      </dsp:nvSpPr>
      <dsp:spPr>
        <a:xfrm>
          <a:off x="4713019" y="1743349"/>
          <a:ext cx="1578904" cy="164449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7010404" y="3505202"/>
          <a:ext cx="1402922" cy="140292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7051494" y="3546292"/>
        <a:ext cx="1320742" cy="1320742"/>
      </dsp:txXfrm>
    </dsp:sp>
    <dsp:sp modelId="{1BA62466-A73B-471C-BA5D-1DF7DBA89326}">
      <dsp:nvSpPr>
        <dsp:cNvPr id="0" name=""/>
        <dsp:cNvSpPr/>
      </dsp:nvSpPr>
      <dsp:spPr>
        <a:xfrm rot="21504571">
          <a:off x="6531315" y="2365151"/>
          <a:ext cx="239529"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31329" y="2433568"/>
        <a:ext cx="167670" cy="202262"/>
      </dsp:txXfrm>
    </dsp:sp>
    <dsp:sp modelId="{AEDB2CD4-E671-42DD-8981-9FCADC3195D6}">
      <dsp:nvSpPr>
        <dsp:cNvPr id="0" name=""/>
        <dsp:cNvSpPr/>
      </dsp:nvSpPr>
      <dsp:spPr>
        <a:xfrm>
          <a:off x="6976029" y="1803742"/>
          <a:ext cx="1402922" cy="14029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08B5A1-11B4-4B2B-9863-63972F05993C}">
      <dsp:nvSpPr>
        <dsp:cNvPr id="0" name=""/>
        <dsp:cNvSpPr/>
      </dsp:nvSpPr>
      <dsp:spPr>
        <a:xfrm>
          <a:off x="4807379" y="3473879"/>
          <a:ext cx="1402922" cy="1402922"/>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Section III: Coordination</a:t>
          </a:r>
        </a:p>
        <a:p>
          <a:pPr marL="57150" lvl="1" indent="-57150" algn="l" defTabSz="444500">
            <a:lnSpc>
              <a:spcPct val="90000"/>
            </a:lnSpc>
            <a:spcBef>
              <a:spcPct val="0"/>
            </a:spcBef>
            <a:spcAft>
              <a:spcPct val="15000"/>
            </a:spcAft>
            <a:buChar char="•"/>
          </a:pPr>
          <a:r>
            <a:rPr lang="en-US" sz="1000" kern="1200" dirty="0">
              <a:solidFill>
                <a:schemeClr val="tx1"/>
              </a:solidFill>
            </a:rPr>
            <a:t>Coordination</a:t>
          </a:r>
        </a:p>
        <a:p>
          <a:pPr marL="57150" lvl="1" indent="-57150" algn="l" defTabSz="444500">
            <a:lnSpc>
              <a:spcPct val="90000"/>
            </a:lnSpc>
            <a:spcBef>
              <a:spcPct val="0"/>
            </a:spcBef>
            <a:spcAft>
              <a:spcPct val="15000"/>
            </a:spcAft>
            <a:buChar char="•"/>
          </a:pPr>
          <a:r>
            <a:rPr lang="en-US" sz="1000" kern="1200" dirty="0">
              <a:solidFill>
                <a:schemeClr val="tx1"/>
              </a:solidFill>
            </a:rPr>
            <a:t>Execution &amp; planning</a:t>
          </a:r>
        </a:p>
        <a:p>
          <a:pPr marL="57150" lvl="1" indent="-57150" algn="l" defTabSz="444500">
            <a:lnSpc>
              <a:spcPct val="90000"/>
            </a:lnSpc>
            <a:spcBef>
              <a:spcPct val="0"/>
            </a:spcBef>
            <a:spcAft>
              <a:spcPct val="15000"/>
            </a:spcAft>
            <a:buChar char="•"/>
          </a:pPr>
          <a:r>
            <a:rPr lang="en-US" sz="1000" kern="1200" dirty="0">
              <a:solidFill>
                <a:schemeClr val="tx1"/>
              </a:solidFill>
            </a:rPr>
            <a:t>Organization&amp; culture</a:t>
          </a:r>
        </a:p>
      </dsp:txBody>
      <dsp:txXfrm>
        <a:off x="4848469" y="3514969"/>
        <a:ext cx="1320742" cy="13207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3265" y="1750518"/>
          <a:ext cx="1818313" cy="16158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9587" y="3483499"/>
          <a:ext cx="1402922" cy="1402922"/>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400677" y="3524589"/>
        <a:ext cx="1320742" cy="1320742"/>
      </dsp:txXfrm>
    </dsp:sp>
    <dsp:sp modelId="{044C43EA-A9EB-463A-82EB-CFF40B3E3479}">
      <dsp:nvSpPr>
        <dsp:cNvPr id="0" name=""/>
        <dsp:cNvSpPr/>
      </dsp:nvSpPr>
      <dsp:spPr>
        <a:xfrm rot="21582446">
          <a:off x="2019117" y="2383719"/>
          <a:ext cx="197542"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19117" y="2451290"/>
        <a:ext cx="138279" cy="202262"/>
      </dsp:txXfrm>
    </dsp:sp>
    <dsp:sp modelId="{C116AC10-93FE-44B1-B9E9-718BBD2C2CA9}">
      <dsp:nvSpPr>
        <dsp:cNvPr id="0" name=""/>
        <dsp:cNvSpPr/>
      </dsp:nvSpPr>
      <dsp:spPr>
        <a:xfrm>
          <a:off x="2385979" y="1762401"/>
          <a:ext cx="1706963" cy="156828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82221" y="3473146"/>
          <a:ext cx="1402922" cy="1402922"/>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723311" y="3514236"/>
        <a:ext cx="1320742" cy="1320742"/>
      </dsp:txXfrm>
    </dsp:sp>
    <dsp:sp modelId="{756B6059-66CC-4DAB-A040-44C6D1B0921C}">
      <dsp:nvSpPr>
        <dsp:cNvPr id="0" name=""/>
        <dsp:cNvSpPr/>
      </dsp:nvSpPr>
      <dsp:spPr>
        <a:xfrm rot="28941">
          <a:off x="4309966" y="2387918"/>
          <a:ext cx="217034"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09967" y="2455064"/>
        <a:ext cx="151924" cy="202262"/>
      </dsp:txXfrm>
    </dsp:sp>
    <dsp:sp modelId="{95FACF0F-4CF8-488A-9CA3-0DFAF3E27C18}">
      <dsp:nvSpPr>
        <dsp:cNvPr id="0" name=""/>
        <dsp:cNvSpPr/>
      </dsp:nvSpPr>
      <dsp:spPr>
        <a:xfrm>
          <a:off x="4713019" y="1743349"/>
          <a:ext cx="1578904" cy="164449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6934197" y="3413451"/>
          <a:ext cx="1402922" cy="140292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6975287" y="3454541"/>
        <a:ext cx="1320742" cy="1320742"/>
      </dsp:txXfrm>
    </dsp:sp>
    <dsp:sp modelId="{2E84EA1F-8B8D-46BD-BE03-4E9BB44BEA03}">
      <dsp:nvSpPr>
        <dsp:cNvPr id="0" name=""/>
        <dsp:cNvSpPr/>
      </dsp:nvSpPr>
      <dsp:spPr>
        <a:xfrm rot="21504571">
          <a:off x="6531315" y="2365151"/>
          <a:ext cx="239529"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31329" y="2433568"/>
        <a:ext cx="167670" cy="202262"/>
      </dsp:txXfrm>
    </dsp:sp>
    <dsp:sp modelId="{642BD8E5-C589-4C09-AE44-A5EB025EE3A8}">
      <dsp:nvSpPr>
        <dsp:cNvPr id="0" name=""/>
        <dsp:cNvSpPr/>
      </dsp:nvSpPr>
      <dsp:spPr>
        <a:xfrm>
          <a:off x="6976029" y="1803742"/>
          <a:ext cx="1402922" cy="14029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2A8197-D0C4-4F00-A540-40F86D8DA777}">
      <dsp:nvSpPr>
        <dsp:cNvPr id="0" name=""/>
        <dsp:cNvSpPr/>
      </dsp:nvSpPr>
      <dsp:spPr>
        <a:xfrm>
          <a:off x="4837345" y="3504027"/>
          <a:ext cx="1402922" cy="1402922"/>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Section III: Coordination</a:t>
          </a:r>
        </a:p>
        <a:p>
          <a:pPr marL="57150" lvl="1" indent="-57150" algn="l" defTabSz="444500">
            <a:lnSpc>
              <a:spcPct val="90000"/>
            </a:lnSpc>
            <a:spcBef>
              <a:spcPct val="0"/>
            </a:spcBef>
            <a:spcAft>
              <a:spcPct val="15000"/>
            </a:spcAft>
            <a:buChar char="•"/>
          </a:pPr>
          <a:r>
            <a:rPr lang="en-US" sz="1000" kern="1200" dirty="0">
              <a:solidFill>
                <a:schemeClr val="tx1"/>
              </a:solidFill>
            </a:rPr>
            <a:t>Coordination</a:t>
          </a:r>
        </a:p>
        <a:p>
          <a:pPr marL="57150" lvl="1" indent="-57150" algn="l" defTabSz="444500">
            <a:lnSpc>
              <a:spcPct val="90000"/>
            </a:lnSpc>
            <a:spcBef>
              <a:spcPct val="0"/>
            </a:spcBef>
            <a:spcAft>
              <a:spcPct val="15000"/>
            </a:spcAft>
            <a:buChar char="•"/>
          </a:pPr>
          <a:r>
            <a:rPr lang="en-US" sz="1000" kern="1200" dirty="0">
              <a:solidFill>
                <a:schemeClr val="tx1"/>
              </a:solidFill>
            </a:rPr>
            <a:t>Execution &amp; planning</a:t>
          </a:r>
        </a:p>
        <a:p>
          <a:pPr marL="57150" lvl="1" indent="-57150" algn="l" defTabSz="444500">
            <a:lnSpc>
              <a:spcPct val="90000"/>
            </a:lnSpc>
            <a:spcBef>
              <a:spcPct val="0"/>
            </a:spcBef>
            <a:spcAft>
              <a:spcPct val="15000"/>
            </a:spcAft>
            <a:buChar char="•"/>
          </a:pPr>
          <a:r>
            <a:rPr lang="en-US" sz="1000" kern="1200" dirty="0">
              <a:solidFill>
                <a:schemeClr val="tx1"/>
              </a:solidFill>
            </a:rPr>
            <a:t>Organization&amp; culture</a:t>
          </a:r>
        </a:p>
      </dsp:txBody>
      <dsp:txXfrm>
        <a:off x="4878435" y="3545117"/>
        <a:ext cx="1320742" cy="13207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734DB-8B53-4C7A-B1DC-BD61DB224D65}">
      <dsp:nvSpPr>
        <dsp:cNvPr id="0" name=""/>
        <dsp:cNvSpPr/>
      </dsp:nvSpPr>
      <dsp:spPr>
        <a:xfrm>
          <a:off x="4000500" y="702442"/>
          <a:ext cx="3430879" cy="238176"/>
        </a:xfrm>
        <a:custGeom>
          <a:avLst/>
          <a:gdLst/>
          <a:ahLst/>
          <a:cxnLst/>
          <a:rect l="0" t="0" r="0" b="0"/>
          <a:pathLst>
            <a:path>
              <a:moveTo>
                <a:pt x="0" y="0"/>
              </a:moveTo>
              <a:lnTo>
                <a:pt x="0" y="119088"/>
              </a:lnTo>
              <a:lnTo>
                <a:pt x="3430879" y="119088"/>
              </a:lnTo>
              <a:lnTo>
                <a:pt x="3430879"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1A131D-A73B-4D3D-8851-1FA75795BC7A}">
      <dsp:nvSpPr>
        <dsp:cNvPr id="0" name=""/>
        <dsp:cNvSpPr/>
      </dsp:nvSpPr>
      <dsp:spPr>
        <a:xfrm>
          <a:off x="4000500" y="702442"/>
          <a:ext cx="2058527" cy="238176"/>
        </a:xfrm>
        <a:custGeom>
          <a:avLst/>
          <a:gdLst/>
          <a:ahLst/>
          <a:cxnLst/>
          <a:rect l="0" t="0" r="0" b="0"/>
          <a:pathLst>
            <a:path>
              <a:moveTo>
                <a:pt x="0" y="0"/>
              </a:moveTo>
              <a:lnTo>
                <a:pt x="0" y="119088"/>
              </a:lnTo>
              <a:lnTo>
                <a:pt x="2058527" y="119088"/>
              </a:lnTo>
              <a:lnTo>
                <a:pt x="2058527"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44675E-D090-443F-A102-2D31C7CB609C}">
      <dsp:nvSpPr>
        <dsp:cNvPr id="0" name=""/>
        <dsp:cNvSpPr/>
      </dsp:nvSpPr>
      <dsp:spPr>
        <a:xfrm>
          <a:off x="4000500" y="702442"/>
          <a:ext cx="686175" cy="238176"/>
        </a:xfrm>
        <a:custGeom>
          <a:avLst/>
          <a:gdLst/>
          <a:ahLst/>
          <a:cxnLst/>
          <a:rect l="0" t="0" r="0" b="0"/>
          <a:pathLst>
            <a:path>
              <a:moveTo>
                <a:pt x="0" y="0"/>
              </a:moveTo>
              <a:lnTo>
                <a:pt x="0" y="119088"/>
              </a:lnTo>
              <a:lnTo>
                <a:pt x="686175" y="119088"/>
              </a:lnTo>
              <a:lnTo>
                <a:pt x="686175"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682F6-57C7-42C4-8553-A63754B73FD1}">
      <dsp:nvSpPr>
        <dsp:cNvPr id="0" name=""/>
        <dsp:cNvSpPr/>
      </dsp:nvSpPr>
      <dsp:spPr>
        <a:xfrm>
          <a:off x="3314324" y="702442"/>
          <a:ext cx="686175" cy="238176"/>
        </a:xfrm>
        <a:custGeom>
          <a:avLst/>
          <a:gdLst/>
          <a:ahLst/>
          <a:cxnLst/>
          <a:rect l="0" t="0" r="0" b="0"/>
          <a:pathLst>
            <a:path>
              <a:moveTo>
                <a:pt x="686175" y="0"/>
              </a:moveTo>
              <a:lnTo>
                <a:pt x="686175"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E613E7-D20C-4C3B-A325-80EFD4E545D1}">
      <dsp:nvSpPr>
        <dsp:cNvPr id="0" name=""/>
        <dsp:cNvSpPr/>
      </dsp:nvSpPr>
      <dsp:spPr>
        <a:xfrm>
          <a:off x="1941972" y="702442"/>
          <a:ext cx="2058527" cy="238176"/>
        </a:xfrm>
        <a:custGeom>
          <a:avLst/>
          <a:gdLst/>
          <a:ahLst/>
          <a:cxnLst/>
          <a:rect l="0" t="0" r="0" b="0"/>
          <a:pathLst>
            <a:path>
              <a:moveTo>
                <a:pt x="2058527" y="0"/>
              </a:moveTo>
              <a:lnTo>
                <a:pt x="2058527"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61D4E6-EB4B-49B7-8283-86437602920C}">
      <dsp:nvSpPr>
        <dsp:cNvPr id="0" name=""/>
        <dsp:cNvSpPr/>
      </dsp:nvSpPr>
      <dsp:spPr>
        <a:xfrm>
          <a:off x="569620" y="702442"/>
          <a:ext cx="3430879" cy="238176"/>
        </a:xfrm>
        <a:custGeom>
          <a:avLst/>
          <a:gdLst/>
          <a:ahLst/>
          <a:cxnLst/>
          <a:rect l="0" t="0" r="0" b="0"/>
          <a:pathLst>
            <a:path>
              <a:moveTo>
                <a:pt x="3430879" y="0"/>
              </a:moveTo>
              <a:lnTo>
                <a:pt x="3430879"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B78920-9759-43B1-9C8B-8E51FB1F8FFF}">
      <dsp:nvSpPr>
        <dsp:cNvPr id="0" name=""/>
        <dsp:cNvSpPr/>
      </dsp:nvSpPr>
      <dsp:spPr>
        <a:xfrm>
          <a:off x="3433412" y="135355"/>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CEO</a:t>
          </a:r>
        </a:p>
      </dsp:txBody>
      <dsp:txXfrm>
        <a:off x="3433412" y="135355"/>
        <a:ext cx="1134174" cy="567087"/>
      </dsp:txXfrm>
    </dsp:sp>
    <dsp:sp modelId="{587FBAE2-6607-4325-8CD1-FC38E56EDFE5}">
      <dsp:nvSpPr>
        <dsp:cNvPr id="0" name=""/>
        <dsp:cNvSpPr/>
      </dsp:nvSpPr>
      <dsp:spPr>
        <a:xfrm>
          <a:off x="2533"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Sales &amp; Marketing </a:t>
          </a:r>
        </a:p>
      </dsp:txBody>
      <dsp:txXfrm>
        <a:off x="2533" y="940619"/>
        <a:ext cx="1134174" cy="567087"/>
      </dsp:txXfrm>
    </dsp:sp>
    <dsp:sp modelId="{80DED019-87DA-4A56-BDE8-7890F7FF1FE2}">
      <dsp:nvSpPr>
        <dsp:cNvPr id="0" name=""/>
        <dsp:cNvSpPr/>
      </dsp:nvSpPr>
      <dsp:spPr>
        <a:xfrm>
          <a:off x="1374884"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R&amp;D</a:t>
          </a:r>
        </a:p>
      </dsp:txBody>
      <dsp:txXfrm>
        <a:off x="1374884" y="940619"/>
        <a:ext cx="1134174" cy="567087"/>
      </dsp:txXfrm>
    </dsp:sp>
    <dsp:sp modelId="{32DA6395-94F4-42E1-9410-1BC00B9CB31A}">
      <dsp:nvSpPr>
        <dsp:cNvPr id="0" name=""/>
        <dsp:cNvSpPr/>
      </dsp:nvSpPr>
      <dsp:spPr>
        <a:xfrm>
          <a:off x="2747236"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Operations</a:t>
          </a:r>
        </a:p>
      </dsp:txBody>
      <dsp:txXfrm>
        <a:off x="2747236" y="940619"/>
        <a:ext cx="1134174" cy="567087"/>
      </dsp:txXfrm>
    </dsp:sp>
    <dsp:sp modelId="{6D05E91C-8FB9-41BB-9C61-B3CBF63F272B}">
      <dsp:nvSpPr>
        <dsp:cNvPr id="0" name=""/>
        <dsp:cNvSpPr/>
      </dsp:nvSpPr>
      <dsp:spPr>
        <a:xfrm>
          <a:off x="4119588"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CIO</a:t>
          </a:r>
        </a:p>
      </dsp:txBody>
      <dsp:txXfrm>
        <a:off x="4119588" y="940619"/>
        <a:ext cx="1134174" cy="567087"/>
      </dsp:txXfrm>
    </dsp:sp>
    <dsp:sp modelId="{611F9CED-18A5-47D3-8FC6-ED30E0299839}">
      <dsp:nvSpPr>
        <dsp:cNvPr id="0" name=""/>
        <dsp:cNvSpPr/>
      </dsp:nvSpPr>
      <dsp:spPr>
        <a:xfrm>
          <a:off x="5491940"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Legal</a:t>
          </a:r>
        </a:p>
      </dsp:txBody>
      <dsp:txXfrm>
        <a:off x="5491940" y="940619"/>
        <a:ext cx="1134174" cy="567087"/>
      </dsp:txXfrm>
    </dsp:sp>
    <dsp:sp modelId="{3CC49BC4-C565-4B50-B47B-248905A91E99}">
      <dsp:nvSpPr>
        <dsp:cNvPr id="0" name=""/>
        <dsp:cNvSpPr/>
      </dsp:nvSpPr>
      <dsp:spPr>
        <a:xfrm>
          <a:off x="6864291"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CFO</a:t>
          </a:r>
        </a:p>
      </dsp:txBody>
      <dsp:txXfrm>
        <a:off x="6864291" y="940619"/>
        <a:ext cx="1134174" cy="5670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3265" y="1750518"/>
          <a:ext cx="1818313" cy="16158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9587" y="3483499"/>
          <a:ext cx="1402922" cy="1402922"/>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400677" y="3524589"/>
        <a:ext cx="1320742" cy="1320742"/>
      </dsp:txXfrm>
    </dsp:sp>
    <dsp:sp modelId="{044C43EA-A9EB-463A-82EB-CFF40B3E3479}">
      <dsp:nvSpPr>
        <dsp:cNvPr id="0" name=""/>
        <dsp:cNvSpPr/>
      </dsp:nvSpPr>
      <dsp:spPr>
        <a:xfrm rot="21582446">
          <a:off x="2019117" y="2383719"/>
          <a:ext cx="197542"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19117" y="2451290"/>
        <a:ext cx="138279" cy="202262"/>
      </dsp:txXfrm>
    </dsp:sp>
    <dsp:sp modelId="{C116AC10-93FE-44B1-B9E9-718BBD2C2CA9}">
      <dsp:nvSpPr>
        <dsp:cNvPr id="0" name=""/>
        <dsp:cNvSpPr/>
      </dsp:nvSpPr>
      <dsp:spPr>
        <a:xfrm>
          <a:off x="2385979" y="1762401"/>
          <a:ext cx="1706963" cy="156828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82221" y="3473146"/>
          <a:ext cx="1402922" cy="1402922"/>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723311" y="3514236"/>
        <a:ext cx="1320742" cy="1320742"/>
      </dsp:txXfrm>
    </dsp:sp>
    <dsp:sp modelId="{756B6059-66CC-4DAB-A040-44C6D1B0921C}">
      <dsp:nvSpPr>
        <dsp:cNvPr id="0" name=""/>
        <dsp:cNvSpPr/>
      </dsp:nvSpPr>
      <dsp:spPr>
        <a:xfrm rot="28941">
          <a:off x="4309966" y="2387918"/>
          <a:ext cx="217034"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09967" y="2455064"/>
        <a:ext cx="151924" cy="202262"/>
      </dsp:txXfrm>
    </dsp:sp>
    <dsp:sp modelId="{95FACF0F-4CF8-488A-9CA3-0DFAF3E27C18}">
      <dsp:nvSpPr>
        <dsp:cNvPr id="0" name=""/>
        <dsp:cNvSpPr/>
      </dsp:nvSpPr>
      <dsp:spPr>
        <a:xfrm>
          <a:off x="4713019" y="1743349"/>
          <a:ext cx="1578904" cy="164449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7069916" y="3408274"/>
          <a:ext cx="1402922" cy="140292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7111006" y="3449364"/>
        <a:ext cx="1320742" cy="1320742"/>
      </dsp:txXfrm>
    </dsp:sp>
    <dsp:sp modelId="{8C1EA3EF-366A-4715-B8AA-D097EE08F77B}">
      <dsp:nvSpPr>
        <dsp:cNvPr id="0" name=""/>
        <dsp:cNvSpPr/>
      </dsp:nvSpPr>
      <dsp:spPr>
        <a:xfrm rot="21504571">
          <a:off x="6531315" y="2365151"/>
          <a:ext cx="239529"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31329" y="2433568"/>
        <a:ext cx="167670" cy="202262"/>
      </dsp:txXfrm>
    </dsp:sp>
    <dsp:sp modelId="{06533320-F8DF-48C8-BB4C-8E2A2195CBE8}">
      <dsp:nvSpPr>
        <dsp:cNvPr id="0" name=""/>
        <dsp:cNvSpPr/>
      </dsp:nvSpPr>
      <dsp:spPr>
        <a:xfrm>
          <a:off x="6976029" y="1803742"/>
          <a:ext cx="1402922" cy="14029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DCF3C7-33E3-469B-BC5B-3E6E14C00539}">
      <dsp:nvSpPr>
        <dsp:cNvPr id="0" name=""/>
        <dsp:cNvSpPr/>
      </dsp:nvSpPr>
      <dsp:spPr>
        <a:xfrm>
          <a:off x="4876796" y="3394543"/>
          <a:ext cx="1402922" cy="1402922"/>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Section III: Coordination</a:t>
          </a:r>
        </a:p>
        <a:p>
          <a:pPr marL="57150" lvl="1" indent="-57150" algn="l" defTabSz="444500">
            <a:lnSpc>
              <a:spcPct val="90000"/>
            </a:lnSpc>
            <a:spcBef>
              <a:spcPct val="0"/>
            </a:spcBef>
            <a:spcAft>
              <a:spcPct val="15000"/>
            </a:spcAft>
            <a:buChar char="•"/>
          </a:pPr>
          <a:r>
            <a:rPr lang="en-US" sz="1000" kern="1200" dirty="0">
              <a:solidFill>
                <a:schemeClr val="tx1"/>
              </a:solidFill>
            </a:rPr>
            <a:t>Coordination</a:t>
          </a:r>
        </a:p>
        <a:p>
          <a:pPr marL="57150" lvl="1" indent="-57150" algn="l" defTabSz="444500">
            <a:lnSpc>
              <a:spcPct val="90000"/>
            </a:lnSpc>
            <a:spcBef>
              <a:spcPct val="0"/>
            </a:spcBef>
            <a:spcAft>
              <a:spcPct val="15000"/>
            </a:spcAft>
            <a:buChar char="•"/>
          </a:pPr>
          <a:r>
            <a:rPr lang="en-US" sz="1000" kern="1200" dirty="0">
              <a:solidFill>
                <a:schemeClr val="tx1"/>
              </a:solidFill>
            </a:rPr>
            <a:t>Execution &amp; planning</a:t>
          </a:r>
        </a:p>
        <a:p>
          <a:pPr marL="57150" lvl="1" indent="-57150" algn="l" defTabSz="444500">
            <a:lnSpc>
              <a:spcPct val="90000"/>
            </a:lnSpc>
            <a:spcBef>
              <a:spcPct val="0"/>
            </a:spcBef>
            <a:spcAft>
              <a:spcPct val="15000"/>
            </a:spcAft>
            <a:buChar char="•"/>
          </a:pPr>
          <a:r>
            <a:rPr lang="en-US" sz="1000" kern="1200" dirty="0">
              <a:solidFill>
                <a:schemeClr val="tx1"/>
              </a:solidFill>
            </a:rPr>
            <a:t>Organization&amp; culture</a:t>
          </a:r>
        </a:p>
      </dsp:txBody>
      <dsp:txXfrm>
        <a:off x="4917886" y="3435633"/>
        <a:ext cx="1320742" cy="13207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F4A6C3-A2FB-4D26-84D1-03C1D6775C4A}" type="datetimeFigureOut">
              <a:rPr lang="en-US" smtClean="0"/>
              <a:t>1/19/20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BD973A-5D94-4593-8A72-DA5283862D09}" type="slidenum">
              <a:rPr lang="en-US" smtClean="0"/>
              <a:t>‹#›</a:t>
            </a:fld>
            <a:endParaRPr lang="en-US"/>
          </a:p>
        </p:txBody>
      </p:sp>
    </p:spTree>
    <p:extLst>
      <p:ext uri="{BB962C8B-B14F-4D97-AF65-F5344CB8AC3E}">
        <p14:creationId xmlns:p14="http://schemas.microsoft.com/office/powerpoint/2010/main" val="3117184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D973A-5D94-4593-8A72-DA5283862D09}" type="slidenum">
              <a:rPr lang="en-US" smtClean="0"/>
              <a:t>1</a:t>
            </a:fld>
            <a:endParaRPr lang="en-US" dirty="0"/>
          </a:p>
        </p:txBody>
      </p:sp>
    </p:spTree>
    <p:extLst>
      <p:ext uri="{BB962C8B-B14F-4D97-AF65-F5344CB8AC3E}">
        <p14:creationId xmlns:p14="http://schemas.microsoft.com/office/powerpoint/2010/main" val="54302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Bear with me. This</a:t>
            </a:r>
            <a:r>
              <a:rPr lang="en-US" baseline="0" dirty="0"/>
              <a:t> may seem obvious. But it’s important to have a foundation. </a:t>
            </a:r>
          </a:p>
          <a:p>
            <a:endParaRPr lang="en-US" baseline="0" dirty="0"/>
          </a:p>
          <a:p>
            <a:r>
              <a:rPr lang="en-US" dirty="0"/>
              <a:t>Instantaneous</a:t>
            </a:r>
            <a:r>
              <a:rPr lang="en-US" baseline="0" dirty="0"/>
              <a:t> value delivery, i.e. a service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25</a:t>
            </a:fld>
            <a:endParaRPr lang="en-US"/>
          </a:p>
        </p:txBody>
      </p:sp>
    </p:spTree>
    <p:extLst>
      <p:ext uri="{BB962C8B-B14F-4D97-AF65-F5344CB8AC3E}">
        <p14:creationId xmlns:p14="http://schemas.microsoft.com/office/powerpoint/2010/main" val="4250071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“Inspire</a:t>
            </a:r>
            <a:r>
              <a:rPr lang="en-US" baseline="0" dirty="0"/>
              <a:t> to retire”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26</a:t>
            </a:fld>
            <a:endParaRPr lang="en-US"/>
          </a:p>
        </p:txBody>
      </p:sp>
    </p:spTree>
    <p:extLst>
      <p:ext uri="{BB962C8B-B14F-4D97-AF65-F5344CB8AC3E}">
        <p14:creationId xmlns:p14="http://schemas.microsoft.com/office/powerpoint/2010/main" val="549341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a:t>Hey, you made</a:t>
            </a:r>
            <a:r>
              <a:rPr lang="en-US" baseline="0" dirty="0"/>
              <a:t> it. You’re thinking at the team level. Either your startup succeeded, or you got promoted in your larger organization. Now you have a whole new set of operating model concerns: product, work, and operations.</a:t>
            </a:r>
          </a:p>
          <a:p>
            <a:r>
              <a:rPr lang="en-US" baseline="0" dirty="0"/>
              <a:t>The team level is the value level, it is where humans come together in close contact and creativity can be maximized … sometimes. A focus on teamwork is central to the Agile movement, you’ll see it all over the place at an Agile Alliance event or in their online materials. It’s so critical in describing a modern BOK that we have this team perspective. The high performing, collaborative team has always been the most valuable asset in the modern enterprise. Everything that comes after, needs to serve. This is fundamentally why process-centric approaches can be so destructive.</a:t>
            </a:r>
            <a:endParaRPr lang="en-US" dirty="0"/>
          </a:p>
          <a:p>
            <a:endParaRPr lang="es-AR" dirty="0"/>
          </a:p>
        </p:txBody>
      </p:sp>
      <p:sp>
        <p:nvSpPr>
          <p:cNvPr id="4" name="3 Marcador de número de diapositiva"/>
          <p:cNvSpPr>
            <a:spLocks noGrp="1"/>
          </p:cNvSpPr>
          <p:nvPr>
            <p:ph type="sldNum" sz="quarter" idx="10"/>
          </p:nvPr>
        </p:nvSpPr>
        <p:spPr/>
        <p:txBody>
          <a:bodyPr/>
          <a:lstStyle/>
          <a:p>
            <a:fld id="{6F2447C3-1B63-4B4D-8728-351E9C2CE3D5}" type="slidenum">
              <a:rPr lang="en-US" smtClean="0"/>
              <a:pPr/>
              <a:t>29</a:t>
            </a:fld>
            <a:endParaRPr lang="en-US"/>
          </a:p>
        </p:txBody>
      </p:sp>
    </p:spTree>
    <p:extLst>
      <p:ext uri="{BB962C8B-B14F-4D97-AF65-F5344CB8AC3E}">
        <p14:creationId xmlns:p14="http://schemas.microsoft.com/office/powerpoint/2010/main" val="39532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1219352" rtl="0" eaLnBrk="1" fontAlgn="auto" latinLnBrk="0" hangingPunct="1">
              <a:lnSpc>
                <a:spcPct val="100000"/>
              </a:lnSpc>
              <a:spcBef>
                <a:spcPts val="0"/>
              </a:spcBef>
              <a:spcAft>
                <a:spcPts val="0"/>
              </a:spcAft>
              <a:buClrTx/>
              <a:buSzTx/>
              <a:buFontTx/>
              <a:buNone/>
              <a:tabLst/>
              <a:defRPr/>
            </a:pPr>
            <a:r>
              <a:rPr lang="en-US" dirty="0"/>
              <a:t>Now we hit</a:t>
            </a:r>
            <a:r>
              <a:rPr lang="en-US" baseline="0" dirty="0"/>
              <a:t> the big ugly. The transition from “team” to “team of teams.” The challenge here is protecting team level delivery, while dealing with multiple teams that have some form of dependency. It’s a Wicked Problem and you should be very wary of anyone selling magic beans here, whether project management, process management, scrum of scrums, or Scaled Agile Framework. The best I can see is that there are a variety of tools and practices that, depending on your situation, might help. All of them have pros and cons. </a:t>
            </a:r>
            <a:endParaRPr lang="en-US" dirty="0"/>
          </a:p>
          <a:p>
            <a:endParaRPr lang="es-AR" dirty="0"/>
          </a:p>
          <a:p>
            <a:r>
              <a:rPr lang="es-AR" dirty="0"/>
              <a:t>Coordination, communication, signalling,</a:t>
            </a:r>
            <a:r>
              <a:rPr lang="es-AR" baseline="0" dirty="0"/>
              <a:t> marshalling</a:t>
            </a:r>
            <a:r>
              <a:rPr lang="is-IS" baseline="0" dirty="0"/>
              <a:t>… minimize...</a:t>
            </a:r>
            <a:endParaRPr lang="es-AR" dirty="0"/>
          </a:p>
        </p:txBody>
      </p:sp>
      <p:sp>
        <p:nvSpPr>
          <p:cNvPr id="4" name="3 Marcador de número de diapositiva"/>
          <p:cNvSpPr>
            <a:spLocks noGrp="1"/>
          </p:cNvSpPr>
          <p:nvPr>
            <p:ph type="sldNum" sz="quarter" idx="10"/>
          </p:nvPr>
        </p:nvSpPr>
        <p:spPr/>
        <p:txBody>
          <a:bodyPr/>
          <a:lstStyle/>
          <a:p>
            <a:fld id="{6F2447C3-1B63-4B4D-8728-351E9C2CE3D5}" type="slidenum">
              <a:rPr lang="en-US" smtClean="0"/>
              <a:pPr/>
              <a:t>37</a:t>
            </a:fld>
            <a:endParaRPr lang="en-US"/>
          </a:p>
        </p:txBody>
      </p:sp>
    </p:spTree>
    <p:extLst>
      <p:ext uri="{BB962C8B-B14F-4D97-AF65-F5344CB8AC3E}">
        <p14:creationId xmlns:p14="http://schemas.microsoft.com/office/powerpoint/2010/main" val="224023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1219352" rtl="0" eaLnBrk="1" fontAlgn="auto" latinLnBrk="0" hangingPunct="1">
              <a:lnSpc>
                <a:spcPct val="100000"/>
              </a:lnSpc>
              <a:spcBef>
                <a:spcPts val="0"/>
              </a:spcBef>
              <a:spcAft>
                <a:spcPts val="0"/>
              </a:spcAft>
              <a:buClrTx/>
              <a:buSzTx/>
              <a:buFontTx/>
              <a:buNone/>
              <a:tabLst/>
              <a:defRPr/>
            </a:pPr>
            <a:r>
              <a:rPr lang="en-US" dirty="0"/>
              <a:t>Finally, you’ve hit</a:t>
            </a:r>
            <a:r>
              <a:rPr lang="en-US" baseline="0" dirty="0"/>
              <a:t> the Enterprise level. I’m going to reiterate that this discussion of operating models is based on what you formalize as a capability. You’ve been thinking about security, governance, information, and architecture all along. But now you need to formalize them. You’re now highly conscious of the external forces acting on you, from hackers to regulators to auditors, and you can’t rely just on tactical, fire-fighting responses. You need things like Enterprise Risk Management, policies, architecture standards, and so forth – they are not optional for enterprises. However, there are promising approaches for handling such requirements in new ways, in the digital operating model of the future. For example, Gene and Jim </a:t>
            </a:r>
            <a:r>
              <a:rPr lang="en-US" baseline="0" dirty="0" err="1"/>
              <a:t>Deluccia</a:t>
            </a:r>
            <a:r>
              <a:rPr lang="en-US" baseline="0" dirty="0"/>
              <a:t> wrote the DevOps Audit Defense Toolkit, very useful piece of work. </a:t>
            </a:r>
            <a:endParaRPr lang="en-US" dirty="0"/>
          </a:p>
          <a:p>
            <a:endParaRPr lang="es-AR" dirty="0"/>
          </a:p>
        </p:txBody>
      </p:sp>
      <p:sp>
        <p:nvSpPr>
          <p:cNvPr id="4" name="3 Marcador de número de diapositiva"/>
          <p:cNvSpPr>
            <a:spLocks noGrp="1"/>
          </p:cNvSpPr>
          <p:nvPr>
            <p:ph type="sldNum" sz="quarter" idx="10"/>
          </p:nvPr>
        </p:nvSpPr>
        <p:spPr/>
        <p:txBody>
          <a:bodyPr/>
          <a:lstStyle/>
          <a:p>
            <a:fld id="{6F2447C3-1B63-4B4D-8728-351E9C2CE3D5}" type="slidenum">
              <a:rPr lang="en-US" smtClean="0"/>
              <a:pPr/>
              <a:t>43</a:t>
            </a:fld>
            <a:endParaRPr lang="en-US"/>
          </a:p>
        </p:txBody>
      </p:sp>
    </p:spTree>
    <p:extLst>
      <p:ext uri="{BB962C8B-B14F-4D97-AF65-F5344CB8AC3E}">
        <p14:creationId xmlns:p14="http://schemas.microsoft.com/office/powerpoint/2010/main" val="2616497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data is available. Very few organizations integrate it. Requires combining</a:t>
            </a:r>
            <a:r>
              <a:rPr lang="en-US" baseline="0" dirty="0"/>
              <a:t> IT operations with business performance. IT as just another functional area. </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47</a:t>
            </a:fld>
            <a:endParaRPr lang="en-US"/>
          </a:p>
        </p:txBody>
      </p:sp>
    </p:spTree>
    <p:extLst>
      <p:ext uri="{BB962C8B-B14F-4D97-AF65-F5344CB8AC3E}">
        <p14:creationId xmlns:p14="http://schemas.microsoft.com/office/powerpoint/2010/main" val="1279826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ccbc8074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ccbc8074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defTabSz="931774">
              <a:defRPr/>
            </a:pPr>
            <a:r>
              <a:rPr lang="en-US" dirty="0"/>
              <a:t>Incorporating much of the source text for the working draft of the DPBoK, over the past year, the DPWG has simplified, edited, and added the necessary components </a:t>
            </a:r>
            <a:r>
              <a:rPr lang="en-US" b="1" dirty="0"/>
              <a:t>to make the DPBoK into the first body of knowledge and standard for Digital Practitioners!</a:t>
            </a:r>
          </a:p>
          <a:p>
            <a:pPr defTabSz="931774">
              <a:defRPr/>
            </a:pPr>
            <a:endParaRPr lang="en-US" dirty="0"/>
          </a:p>
          <a:p>
            <a:pPr defTabSz="931774">
              <a:defRPr/>
            </a:pPr>
            <a:r>
              <a:rPr lang="en-US" dirty="0"/>
              <a:t>Naturally, The Open Group also employed its ‘Company Review Process’ which also incorporated review and feedback from organizations and individuals from across different industries.</a:t>
            </a:r>
          </a:p>
          <a:p>
            <a:r>
              <a:rPr lang="en-US" dirty="0"/>
              <a:t> </a:t>
            </a:r>
          </a:p>
          <a:p>
            <a:pPr defTabSz="931774">
              <a:defRPr/>
            </a:pPr>
            <a:r>
              <a:rPr lang="en-US" dirty="0"/>
              <a:t>[next slide]</a:t>
            </a:r>
          </a:p>
          <a:p>
            <a:endParaRPr dirty="0"/>
          </a:p>
        </p:txBody>
      </p:sp>
    </p:spTree>
    <p:extLst>
      <p:ext uri="{BB962C8B-B14F-4D97-AF65-F5344CB8AC3E}">
        <p14:creationId xmlns:p14="http://schemas.microsoft.com/office/powerpoint/2010/main" val="116145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D973A-5D94-4593-8A72-DA5283862D09}" type="slidenum">
              <a:rPr lang="en-US" smtClean="0"/>
              <a:t>53</a:t>
            </a:fld>
            <a:endParaRPr lang="en-US"/>
          </a:p>
        </p:txBody>
      </p:sp>
    </p:spTree>
    <p:extLst>
      <p:ext uri="{BB962C8B-B14F-4D97-AF65-F5344CB8AC3E}">
        <p14:creationId xmlns:p14="http://schemas.microsoft.com/office/powerpoint/2010/main" val="1260517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bio</a:t>
            </a:r>
          </a:p>
        </p:txBody>
      </p:sp>
      <p:sp>
        <p:nvSpPr>
          <p:cNvPr id="4" name="Slide Number Placeholder 3"/>
          <p:cNvSpPr>
            <a:spLocks noGrp="1"/>
          </p:cNvSpPr>
          <p:nvPr>
            <p:ph type="sldNum" sz="quarter" idx="10"/>
          </p:nvPr>
        </p:nvSpPr>
        <p:spPr/>
        <p:txBody>
          <a:bodyPr/>
          <a:lstStyle/>
          <a:p>
            <a:fld id="{6F2447C3-1B63-4B4D-8728-351E9C2CE3D5}" type="slidenum">
              <a:rPr lang="en-US" smtClean="0"/>
              <a:pPr/>
              <a:t>2</a:t>
            </a:fld>
            <a:endParaRPr lang="en-US"/>
          </a:p>
        </p:txBody>
      </p:sp>
    </p:spTree>
    <p:extLst>
      <p:ext uri="{BB962C8B-B14F-4D97-AF65-F5344CB8AC3E}">
        <p14:creationId xmlns:p14="http://schemas.microsoft.com/office/powerpoint/2010/main" val="157839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D973A-5D94-4593-8A72-DA5283862D09}" type="slidenum">
              <a:rPr lang="en-US" smtClean="0"/>
              <a:t>9</a:t>
            </a:fld>
            <a:endParaRPr lang="en-US"/>
          </a:p>
        </p:txBody>
      </p:sp>
    </p:spTree>
    <p:extLst>
      <p:ext uri="{BB962C8B-B14F-4D97-AF65-F5344CB8AC3E}">
        <p14:creationId xmlns:p14="http://schemas.microsoft.com/office/powerpoint/2010/main" val="351221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D973A-5D94-4593-8A72-DA5283862D09}" type="slidenum">
              <a:rPr lang="en-US" smtClean="0"/>
              <a:t>15</a:t>
            </a:fld>
            <a:endParaRPr lang="en-US"/>
          </a:p>
        </p:txBody>
      </p:sp>
    </p:spTree>
    <p:extLst>
      <p:ext uri="{BB962C8B-B14F-4D97-AF65-F5344CB8AC3E}">
        <p14:creationId xmlns:p14="http://schemas.microsoft.com/office/powerpoint/2010/main" val="384271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19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16</a:t>
            </a:fld>
            <a:endParaRPr lang="en-GB"/>
          </a:p>
        </p:txBody>
      </p:sp>
    </p:spTree>
    <p:extLst>
      <p:ext uri="{BB962C8B-B14F-4D97-AF65-F5344CB8AC3E}">
        <p14:creationId xmlns:p14="http://schemas.microsoft.com/office/powerpoint/2010/main" val="1933027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trouble I’ve seen in</a:t>
            </a:r>
            <a:r>
              <a:rPr lang="en-US" baseline="0" dirty="0"/>
              <a:t> the guidance, both as a student and now an instructor teaching it at a grad level, is that it’s too much. It assumes enterprise. Here’s how it seems to read – it takes you through a lifecycle at massive scale – you propose, plan, build, and finally run the system, and when you are reading the guidance you experience it the same way. Two dozen processes, or functional components, some related to practices you only see in the largest organizations. </a:t>
            </a:r>
            <a:r>
              <a:rPr lang="en-US" dirty="0"/>
              <a:t>Notice that the top is exactly</a:t>
            </a:r>
            <a:r>
              <a:rPr lang="en-US" baseline="0" dirty="0"/>
              <a:t> what we have with ITIL, COBIT, TOGAF, and even, yes, IT4IT. Essentially, it’s waterfall. I think this is the fundamental problem of the industry frameworks. Henrik developed this graphic to explain how complex systems are built and evolve, as a sort of visual of John Galls quote we saw on the last slide. And what is more complex than an industry framework on how to manage digital investments and delivery? </a:t>
            </a:r>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19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19</a:t>
            </a:fld>
            <a:endParaRPr lang="en-GB"/>
          </a:p>
        </p:txBody>
      </p:sp>
    </p:spTree>
    <p:extLst>
      <p:ext uri="{BB962C8B-B14F-4D97-AF65-F5344CB8AC3E}">
        <p14:creationId xmlns:p14="http://schemas.microsoft.com/office/powerpoint/2010/main" val="246242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experiencing</a:t>
            </a:r>
            <a:r>
              <a:rPr lang="en-US" baseline="0" dirty="0"/>
              <a:t> and learning industry guidance should feel like. The minimum viable product, the walking skeleton – there are many. You plan/build/run from day 1, but on the smallest fully functional platform you possibly can work with. Policy management? Even project management? Don’t need it. </a:t>
            </a:r>
          </a:p>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19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21</a:t>
            </a:fld>
            <a:endParaRPr lang="en-GB"/>
          </a:p>
        </p:txBody>
      </p:sp>
    </p:spTree>
    <p:extLst>
      <p:ext uri="{BB962C8B-B14F-4D97-AF65-F5344CB8AC3E}">
        <p14:creationId xmlns:p14="http://schemas.microsoft.com/office/powerpoint/2010/main" val="292568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0" marR="0" indent="0" algn="l" defTabSz="1219352" rtl="0" eaLnBrk="1" fontAlgn="auto" latinLnBrk="0" hangingPunct="1">
              <a:lnSpc>
                <a:spcPct val="100000"/>
              </a:lnSpc>
              <a:spcBef>
                <a:spcPts val="0"/>
              </a:spcBef>
              <a:spcAft>
                <a:spcPts val="0"/>
              </a:spcAft>
              <a:buClrTx/>
              <a:buSzTx/>
              <a:buFontTx/>
              <a:buNone/>
              <a:tabLst/>
              <a:defRPr/>
            </a:pPr>
            <a:r>
              <a:rPr lang="en-US" dirty="0"/>
              <a:t>As a founder, you have</a:t>
            </a:r>
            <a:r>
              <a:rPr lang="en-US" baseline="0" dirty="0"/>
              <a:t> a very simple operating model. You need some sense of the digital value you are going to offer, what your reason for being is. But once you have that, your concerns are very practical. You don’t have time for advanced operating model concepts like process frameworks or formal risk management. What tools/platforms are you going to use to deliver value? And once you decide on your tools, what is your overall flow of digital value? You don’t have time to formalize much more than that. </a:t>
            </a:r>
            <a:endParaRPr lang="es-AR" dirty="0"/>
          </a:p>
        </p:txBody>
      </p:sp>
      <p:sp>
        <p:nvSpPr>
          <p:cNvPr id="4" name="3 Marcador de número de diapositiva"/>
          <p:cNvSpPr>
            <a:spLocks noGrp="1"/>
          </p:cNvSpPr>
          <p:nvPr>
            <p:ph type="sldNum" sz="quarter" idx="10"/>
          </p:nvPr>
        </p:nvSpPr>
        <p:spPr/>
        <p:txBody>
          <a:bodyPr/>
          <a:lstStyle/>
          <a:p>
            <a:fld id="{6F2447C3-1B63-4B4D-8728-351E9C2CE3D5}" type="slidenum">
              <a:rPr lang="en-US" smtClean="0"/>
              <a:pPr/>
              <a:t>23</a:t>
            </a:fld>
            <a:endParaRPr lang="en-US"/>
          </a:p>
        </p:txBody>
      </p:sp>
    </p:spTree>
    <p:extLst>
      <p:ext uri="{BB962C8B-B14F-4D97-AF65-F5344CB8AC3E}">
        <p14:creationId xmlns:p14="http://schemas.microsoft.com/office/powerpoint/2010/main" val="225639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a:t>
            </a:r>
            <a:r>
              <a:rPr lang="en-US" baseline="0" dirty="0"/>
              <a:t> has been doing Lean since the beginnings</a:t>
            </a:r>
          </a:p>
          <a:p>
            <a:r>
              <a:rPr lang="en-US" baseline="0" dirty="0"/>
              <a:t>The first programmer who realized how to rewrite an algorithm so it took 50% less processing time – weren’t they doing Lean? </a:t>
            </a:r>
          </a:p>
          <a:p>
            <a:r>
              <a:rPr lang="en-US" baseline="0" dirty="0"/>
              <a:t>End to end flow across all the elements of the infrastructure – absolutely required. No value otherwise.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24</a:t>
            </a:fld>
            <a:endParaRPr lang="en-US"/>
          </a:p>
        </p:txBody>
      </p:sp>
    </p:spTree>
    <p:extLst>
      <p:ext uri="{BB962C8B-B14F-4D97-AF65-F5344CB8AC3E}">
        <p14:creationId xmlns:p14="http://schemas.microsoft.com/office/powerpoint/2010/main" val="146521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1/19/20</a:t>
            </a:fld>
            <a:endParaRPr lang="en-US"/>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sp>
        <p:nvSpPr>
          <p:cNvPr id="10" name="Title 9"/>
          <p:cNvSpPr>
            <a:spLocks noGrp="1"/>
          </p:cNvSpPr>
          <p:nvPr>
            <p:ph type="title"/>
          </p:nvPr>
        </p:nvSpPr>
        <p:spPr>
          <a:xfrm>
            <a:off x="990600" y="365459"/>
            <a:ext cx="10363363" cy="6285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07759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a:spLocks noGrp="1"/>
          </p:cNvSpPr>
          <p:nvPr>
            <p:ph type="sldNum" sz="quarter" idx="12"/>
          </p:nvPr>
        </p:nvSpPr>
        <p:spPr>
          <a:xfrm>
            <a:off x="10063981" y="6125239"/>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
        <p:nvSpPr>
          <p:cNvPr id="4" name="TextBox 3">
            <a:extLst>
              <a:ext uri="{FF2B5EF4-FFF2-40B4-BE49-F238E27FC236}">
                <a16:creationId xmlns:a16="http://schemas.microsoft.com/office/drawing/2014/main" id="{225265C8-5F9D-B94C-8B0D-9676E745AC73}"/>
              </a:ext>
            </a:extLst>
          </p:cNvPr>
          <p:cNvSpPr txBox="1"/>
          <p:nvPr userDrawn="1"/>
        </p:nvSpPr>
        <p:spPr>
          <a:xfrm>
            <a:off x="5715000" y="2590800"/>
            <a:ext cx="5638800" cy="461665"/>
          </a:xfrm>
          <a:prstGeom prst="rect">
            <a:avLst/>
          </a:prstGeom>
          <a:noFill/>
        </p:spPr>
        <p:txBody>
          <a:bodyPr wrap="square" rtlCol="0">
            <a:spAutoFit/>
          </a:bodyPr>
          <a:lstStyle/>
          <a:p>
            <a:r>
              <a:rPr lang="en-US" dirty="0"/>
              <a:t>change layout</a:t>
            </a:r>
          </a:p>
        </p:txBody>
      </p:sp>
    </p:spTree>
    <p:extLst>
      <p:ext uri="{BB962C8B-B14F-4D97-AF65-F5344CB8AC3E}">
        <p14:creationId xmlns:p14="http://schemas.microsoft.com/office/powerpoint/2010/main" val="1415400815"/>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23132"/>
            <a:ext cx="10515600" cy="4853831"/>
          </a:xfrm>
          <a:prstGeom prst="rect">
            <a:avLst/>
          </a:prstGeom>
        </p:spPr>
        <p:txBody>
          <a:bodyPr/>
          <a:lstStyle>
            <a:lvl1pPr marL="385711" indent="-385711">
              <a:buClr>
                <a:schemeClr val="tx1"/>
              </a:buClr>
              <a:buSzPct val="80000"/>
              <a:buFont typeface="Arial" panose="020B0604020202020204" pitchFamily="34" charset="0"/>
              <a:buChar char="•"/>
              <a:defRPr>
                <a:latin typeface="+mn-lt"/>
              </a:defRPr>
            </a:lvl1pPr>
            <a:lvl2pPr marL="857136" indent="-294046">
              <a:buClr>
                <a:schemeClr val="tx1"/>
              </a:buClr>
              <a:defRPr>
                <a:latin typeface="+mn-lt"/>
              </a:defRPr>
            </a:lvl2pPr>
            <a:lvl3pPr marL="1142848" indent="-199998">
              <a:buClr>
                <a:schemeClr val="tx1"/>
              </a:buClr>
              <a:defRPr>
                <a:latin typeface="+mn-lt"/>
              </a:defRPr>
            </a:lvl3pPr>
            <a:lvl4pPr>
              <a:buClr>
                <a:schemeClr val="tx1"/>
              </a:buClr>
              <a:defRPr>
                <a:latin typeface="+mn-lt"/>
              </a:defRPr>
            </a:lvl4pPr>
            <a:lvl5pPr>
              <a:buClr>
                <a:schemeClr val="tx1"/>
              </a:buClr>
              <a:defRPr>
                <a:latin typeface="+mn-lt"/>
              </a:defRPr>
            </a:lvl5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8F97F932-D99A-4087-BFB1-EA42FAFC8D2C}" type="datetime1">
              <a:rPr lang="en-US" smtClean="0"/>
              <a:pPr/>
              <a:t>1/19/20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Copyright © 2014 Charles Thomas Betz. All rights reserved.</a:t>
            </a:r>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38237106-F2ED-405E-BC33-CC3CF426205F}" type="slidenum">
              <a:rPr lang="en-US" smtClean="0"/>
              <a:pPr/>
              <a:t>‹#›</a:t>
            </a:fld>
            <a:endParaRPr lang="en-US"/>
          </a:p>
        </p:txBody>
      </p:sp>
      <p:sp>
        <p:nvSpPr>
          <p:cNvPr id="10" name="Title 9"/>
          <p:cNvSpPr>
            <a:spLocks noGrp="1"/>
          </p:cNvSpPr>
          <p:nvPr>
            <p:ph type="title"/>
          </p:nvPr>
        </p:nvSpPr>
        <p:spPr>
          <a:xfrm>
            <a:off x="838200" y="365459"/>
            <a:ext cx="10515764" cy="6285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6658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with foot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16C01193-8287-4834-A286-6B880643E934}" type="datetime4">
              <a:rPr lang="en-US" smtClean="0"/>
              <a:pPr/>
              <a:t>January 19, 2020</a:t>
            </a:fld>
            <a:endParaRPr lang="en-US"/>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lvl1pPr>
              <a:defRPr sz="1200"/>
            </a:lvl1pPr>
          </a:lstStyle>
          <a:p>
            <a:r>
              <a:rPr lang="en-US"/>
              <a:t>Copyright © 2014 Charles Thomas Betz. All rights reserved.</a:t>
            </a:r>
            <a:endParaRPr lang="en-US" dirty="0"/>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6" name="Picture 5">
            <a:extLst>
              <a:ext uri="{FF2B5EF4-FFF2-40B4-BE49-F238E27FC236}">
                <a16:creationId xmlns:a16="http://schemas.microsoft.com/office/drawing/2014/main" id="{8F902F90-4143-3042-9279-73393DB14059}"/>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3709488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73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Aqua">
    <p:bg>
      <p:bgPr>
        <a:solidFill>
          <a:srgbClr val="255A6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34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nk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42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27" indent="0" algn="ctr">
              <a:buNone/>
              <a:defRPr sz="2025"/>
            </a:lvl2pPr>
            <a:lvl3pPr marL="914453" indent="0" algn="ctr">
              <a:buNone/>
              <a:defRPr sz="1800"/>
            </a:lvl3pPr>
            <a:lvl4pPr marL="1371680" indent="0" algn="ctr">
              <a:buNone/>
              <a:defRPr sz="1575"/>
            </a:lvl4pPr>
            <a:lvl5pPr marL="1828907" indent="0" algn="ctr">
              <a:buNone/>
              <a:defRPr sz="1575"/>
            </a:lvl5pPr>
            <a:lvl6pPr marL="2286133" indent="0" algn="ctr">
              <a:buNone/>
              <a:defRPr sz="1575"/>
            </a:lvl6pPr>
            <a:lvl7pPr marL="2743360" indent="0" algn="ctr">
              <a:buNone/>
              <a:defRPr sz="1575"/>
            </a:lvl7pPr>
            <a:lvl8pPr marL="3200586" indent="0" algn="ctr">
              <a:buNone/>
              <a:defRPr sz="1575"/>
            </a:lvl8pPr>
            <a:lvl9pPr marL="3657813" indent="0" algn="ctr">
              <a:buNone/>
              <a:defRPr sz="1575"/>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1/19/20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Copyright © 2014 Charles Thomas Betz. All rights reserved.</a:t>
            </a:r>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8" name="Picture 7">
            <a:extLst>
              <a:ext uri="{FF2B5EF4-FFF2-40B4-BE49-F238E27FC236}">
                <a16:creationId xmlns:a16="http://schemas.microsoft.com/office/drawing/2014/main" id="{05F8585E-4D88-924B-9C25-72EDF21C76EF}"/>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146354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0" y="4589465"/>
            <a:ext cx="10515600" cy="1500187"/>
          </a:xfrm>
          <a:prstGeom prst="rect">
            <a:avLst/>
          </a:prstGeom>
        </p:spPr>
        <p:txBody>
          <a:bodyPr/>
          <a:lstStyle>
            <a:lvl1pPr marL="0" indent="0">
              <a:buNone/>
              <a:defRPr sz="2400">
                <a:solidFill>
                  <a:schemeClr val="tx1">
                    <a:tint val="75000"/>
                  </a:schemeClr>
                </a:solidFill>
              </a:defRPr>
            </a:lvl1pPr>
            <a:lvl2pPr marL="457227" indent="0">
              <a:buNone/>
              <a:defRPr sz="2025">
                <a:solidFill>
                  <a:schemeClr val="tx1">
                    <a:tint val="75000"/>
                  </a:schemeClr>
                </a:solidFill>
              </a:defRPr>
            </a:lvl2pPr>
            <a:lvl3pPr marL="914453" indent="0">
              <a:buNone/>
              <a:defRPr sz="1800">
                <a:solidFill>
                  <a:schemeClr val="tx1">
                    <a:tint val="75000"/>
                  </a:schemeClr>
                </a:solidFill>
              </a:defRPr>
            </a:lvl3pPr>
            <a:lvl4pPr marL="1371680" indent="0">
              <a:buNone/>
              <a:defRPr sz="1575">
                <a:solidFill>
                  <a:schemeClr val="tx1">
                    <a:tint val="75000"/>
                  </a:schemeClr>
                </a:solidFill>
              </a:defRPr>
            </a:lvl4pPr>
            <a:lvl5pPr marL="1828907" indent="0">
              <a:buNone/>
              <a:defRPr sz="1575">
                <a:solidFill>
                  <a:schemeClr val="tx1">
                    <a:tint val="75000"/>
                  </a:schemeClr>
                </a:solidFill>
              </a:defRPr>
            </a:lvl5pPr>
            <a:lvl6pPr marL="2286133" indent="0">
              <a:buNone/>
              <a:defRPr sz="1575">
                <a:solidFill>
                  <a:schemeClr val="tx1">
                    <a:tint val="75000"/>
                  </a:schemeClr>
                </a:solidFill>
              </a:defRPr>
            </a:lvl6pPr>
            <a:lvl7pPr marL="2743360" indent="0">
              <a:buNone/>
              <a:defRPr sz="1575">
                <a:solidFill>
                  <a:schemeClr val="tx1">
                    <a:tint val="75000"/>
                  </a:schemeClr>
                </a:solidFill>
              </a:defRPr>
            </a:lvl7pPr>
            <a:lvl8pPr marL="3200586" indent="0">
              <a:buNone/>
              <a:defRPr sz="1575">
                <a:solidFill>
                  <a:schemeClr val="tx1">
                    <a:tint val="75000"/>
                  </a:schemeClr>
                </a:solidFill>
              </a:defRPr>
            </a:lvl8pPr>
            <a:lvl9pPr marL="3657813" indent="0">
              <a:buNone/>
              <a:defRPr sz="1575">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1/19/20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8" name="Picture 7">
            <a:extLst>
              <a:ext uri="{FF2B5EF4-FFF2-40B4-BE49-F238E27FC236}">
                <a16:creationId xmlns:a16="http://schemas.microsoft.com/office/drawing/2014/main" id="{CF37D060-AB3F-5A4C-8B30-8CE8CE50D835}"/>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4161899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with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609585" y="313419"/>
            <a:ext cx="10652268"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a:t>Click to edit master title style</a:t>
            </a:r>
          </a:p>
        </p:txBody>
      </p:sp>
      <p:sp>
        <p:nvSpPr>
          <p:cNvPr id="6" name="Content Placeholder 5"/>
          <p:cNvSpPr>
            <a:spLocks noGrp="1"/>
          </p:cNvSpPr>
          <p:nvPr>
            <p:ph sz="quarter" idx="10"/>
          </p:nvPr>
        </p:nvSpPr>
        <p:spPr>
          <a:xfrm>
            <a:off x="609600" y="1584960"/>
            <a:ext cx="10653184"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EE2AED54-8A3F-1D4F-B452-99C06BC9FFC4}"/>
              </a:ext>
            </a:extLst>
          </p:cNvPr>
          <p:cNvSpPr txBox="1"/>
          <p:nvPr userDrawn="1"/>
        </p:nvSpPr>
        <p:spPr>
          <a:xfrm>
            <a:off x="5715000" y="2590800"/>
            <a:ext cx="5638800" cy="461665"/>
          </a:xfrm>
          <a:prstGeom prst="rect">
            <a:avLst/>
          </a:prstGeom>
          <a:noFill/>
        </p:spPr>
        <p:txBody>
          <a:bodyPr wrap="square" rtlCol="0">
            <a:spAutoFit/>
          </a:bodyPr>
          <a:lstStyle/>
          <a:p>
            <a:r>
              <a:rPr lang="en-US" dirty="0"/>
              <a:t>change layout</a:t>
            </a:r>
          </a:p>
        </p:txBody>
      </p:sp>
    </p:spTree>
    <p:extLst>
      <p:ext uri="{BB962C8B-B14F-4D97-AF65-F5344CB8AC3E}">
        <p14:creationId xmlns:p14="http://schemas.microsoft.com/office/powerpoint/2010/main" val="2894701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8E87A-0500-7143-B757-FA711F661242}"/>
              </a:ext>
            </a:extLst>
          </p:cNvPr>
          <p:cNvPicPr>
            <a:picLocks noChangeAspect="1"/>
          </p:cNvPicPr>
          <p:nvPr userDrawn="1"/>
        </p:nvPicPr>
        <p:blipFill rotWithShape="1">
          <a:blip r:embed="rId12"/>
          <a:srcRect t="15493" r="6819" b="15141"/>
          <a:stretch/>
        </p:blipFill>
        <p:spPr>
          <a:xfrm>
            <a:off x="9982200" y="6232524"/>
            <a:ext cx="2082800" cy="625476"/>
          </a:xfrm>
          <a:prstGeom prst="rect">
            <a:avLst/>
          </a:prstGeom>
        </p:spPr>
      </p:pic>
      <p:sp>
        <p:nvSpPr>
          <p:cNvPr id="8" name="Title 1"/>
          <p:cNvSpPr txBox="1">
            <a:spLocks/>
          </p:cNvSpPr>
          <p:nvPr/>
        </p:nvSpPr>
        <p:spPr>
          <a:xfrm>
            <a:off x="1324158" y="331243"/>
            <a:ext cx="10063396" cy="829899"/>
          </a:xfrm>
          <a:prstGeom prst="rect">
            <a:avLst/>
          </a:prstGeom>
        </p:spPr>
        <p:txBody>
          <a:bodyPr/>
          <a:lstStyle>
            <a:lvl1pPr algn="l" defTabSz="1219433" rtl="0" eaLnBrk="1" latinLnBrk="0" hangingPunct="1">
              <a:lnSpc>
                <a:spcPct val="90000"/>
              </a:lnSpc>
              <a:spcBef>
                <a:spcPct val="0"/>
              </a:spcBef>
              <a:buNone/>
              <a:defRPr sz="5900" b="1" kern="1200">
                <a:solidFill>
                  <a:srgbClr val="255A63"/>
                </a:solidFill>
                <a:latin typeface="Cambria" panose="02040503050406030204" pitchFamily="18" charset="0"/>
                <a:ea typeface="+mj-ea"/>
                <a:cs typeface="+mj-cs"/>
              </a:defRPr>
            </a:lvl1pPr>
          </a:lstStyle>
          <a:p>
            <a:endParaRPr lang="en-US" sz="4424" dirty="0"/>
          </a:p>
        </p:txBody>
      </p:sp>
      <p:sp>
        <p:nvSpPr>
          <p:cNvPr id="10" name="Date Placeholder 3"/>
          <p:cNvSpPr>
            <a:spLocks noGrp="1"/>
          </p:cNvSpPr>
          <p:nvPr>
            <p:ph type="dt" sz="half" idx="2"/>
          </p:nvPr>
        </p:nvSpPr>
        <p:spPr>
          <a:xfrm>
            <a:off x="838200" y="6356351"/>
            <a:ext cx="2743200" cy="365125"/>
          </a:xfrm>
          <a:prstGeom prst="rect">
            <a:avLst/>
          </a:prstGeom>
        </p:spPr>
        <p:txBody>
          <a:bodyPr/>
          <a:lstStyle>
            <a:lvl1pPr>
              <a:defRPr lang="en-US" sz="1200" smtClean="0"/>
            </a:lvl1pPr>
          </a:lstStyle>
          <a:p>
            <a:fld id="{16C01193-8287-4834-A286-6B880643E934}" type="datetime4">
              <a:rPr lang="en-US" smtClean="0"/>
              <a:pPr/>
              <a:t>January 19, 2020</a:t>
            </a:fld>
            <a:endParaRPr lang="en-US" dirty="0"/>
          </a:p>
        </p:txBody>
      </p:sp>
      <p:sp>
        <p:nvSpPr>
          <p:cNvPr id="11" name="Footer Placeholder 4"/>
          <p:cNvSpPr>
            <a:spLocks noGrp="1"/>
          </p:cNvSpPr>
          <p:nvPr>
            <p:ph type="ftr" sz="quarter" idx="3"/>
          </p:nvPr>
        </p:nvSpPr>
        <p:spPr>
          <a:xfrm>
            <a:off x="3733800" y="6356351"/>
            <a:ext cx="4419600" cy="365125"/>
          </a:xfrm>
          <a:prstGeom prst="rect">
            <a:avLst/>
          </a:prstGeom>
        </p:spPr>
        <p:txBody>
          <a:bodyPr/>
          <a:lstStyle>
            <a:lvl1pPr>
              <a:defRPr sz="1200"/>
            </a:lvl1pPr>
          </a:lstStyle>
          <a:p>
            <a:r>
              <a:rPr lang="en-US" dirty="0"/>
              <a:t>Copyright © 2020 Charles Thomas Betz. All rights reserved.</a:t>
            </a:r>
          </a:p>
        </p:txBody>
      </p:sp>
      <p:sp>
        <p:nvSpPr>
          <p:cNvPr id="12" name="Slide Number Placeholder 5"/>
          <p:cNvSpPr>
            <a:spLocks noGrp="1"/>
          </p:cNvSpPr>
          <p:nvPr>
            <p:ph type="sldNum" sz="quarter" idx="4"/>
          </p:nvPr>
        </p:nvSpPr>
        <p:spPr>
          <a:xfrm>
            <a:off x="8610600" y="6356351"/>
            <a:ext cx="2743200" cy="365125"/>
          </a:xfrm>
          <a:prstGeom prst="rect">
            <a:avLst/>
          </a:prstGeom>
        </p:spPr>
        <p:txBody>
          <a:bodyPr/>
          <a:lstStyle/>
          <a:p>
            <a:fld id="{29262F99-0F86-4776-AE24-B5796DAF9362}" type="slidenum">
              <a:rPr lang="en-US" smtClean="0"/>
              <a:t>‹#›</a:t>
            </a:fld>
            <a:endParaRPr lang="en-US"/>
          </a:p>
        </p:txBody>
      </p:sp>
    </p:spTree>
    <p:extLst>
      <p:ext uri="{BB962C8B-B14F-4D97-AF65-F5344CB8AC3E}">
        <p14:creationId xmlns:p14="http://schemas.microsoft.com/office/powerpoint/2010/main" val="1274360026"/>
      </p:ext>
    </p:extLst>
  </p:cSld>
  <p:clrMap bg1="lt1" tx1="dk1" bg2="lt2" tx2="dk2" accent1="accent1" accent2="accent2" accent3="accent3" accent4="accent4" accent5="accent5" accent6="accent6" hlink="hlink" folHlink="folHlink"/>
  <p:sldLayoutIdLst>
    <p:sldLayoutId id="2147483746" r:id="rId1"/>
    <p:sldLayoutId id="2147483745" r:id="rId2"/>
    <p:sldLayoutId id="2147483748" r:id="rId3"/>
    <p:sldLayoutId id="2147483749" r:id="rId4"/>
    <p:sldLayoutId id="2147483750" r:id="rId5"/>
    <p:sldLayoutId id="2147483751" r:id="rId6"/>
    <p:sldLayoutId id="2147483753" r:id="rId7"/>
    <p:sldLayoutId id="2147483754" r:id="rId8"/>
    <p:sldLayoutId id="2147483756" r:id="rId9"/>
    <p:sldLayoutId id="2147483757" r:id="rId10"/>
  </p:sldLayoutIdLst>
  <p:txStyles>
    <p:titleStyle>
      <a:lvl1pPr algn="l" defTabSz="914453" rtl="0" eaLnBrk="1" latinLnBrk="0" hangingPunct="1">
        <a:lnSpc>
          <a:spcPct val="90000"/>
        </a:lnSpc>
        <a:spcBef>
          <a:spcPct val="0"/>
        </a:spcBef>
        <a:buNone/>
        <a:defRPr sz="4424" b="1" kern="1200">
          <a:solidFill>
            <a:srgbClr val="255A63"/>
          </a:solidFill>
          <a:latin typeface="Cambria" panose="02040503050406030204" pitchFamily="18" charset="0"/>
          <a:ea typeface="+mj-ea"/>
          <a:cs typeface="+mj-cs"/>
        </a:defRPr>
      </a:lvl1pPr>
    </p:titleStyle>
    <p:bodyStyle>
      <a:lvl1pPr marL="228613" indent="-228613" algn="l" defTabSz="914453" rtl="0" eaLnBrk="1" latinLnBrk="0" hangingPunct="1">
        <a:lnSpc>
          <a:spcPct val="90000"/>
        </a:lnSpc>
        <a:spcBef>
          <a:spcPts val="1000"/>
        </a:spcBef>
        <a:buClr>
          <a:srgbClr val="F9EFE1"/>
        </a:buClr>
        <a:buFontTx/>
        <a:buBlip>
          <a:blip r:embed="rId13"/>
        </a:buBlip>
        <a:defRPr sz="2775"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40" indent="-228613" algn="l" defTabSz="914453"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67" indent="-228613" algn="l" defTabSz="914453" rtl="0" eaLnBrk="1" latinLnBrk="0" hangingPunct="1">
        <a:lnSpc>
          <a:spcPct val="90000"/>
        </a:lnSpc>
        <a:spcBef>
          <a:spcPts val="500"/>
        </a:spcBef>
        <a:buFont typeface="Arial" panose="020B0604020202020204" pitchFamily="34" charset="0"/>
        <a:buChar char="•"/>
        <a:defRPr sz="2025"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93"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520"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747"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73"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00"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427"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53" rtl="0" eaLnBrk="1" latinLnBrk="0" hangingPunct="1">
        <a:defRPr sz="1800" kern="1200">
          <a:solidFill>
            <a:schemeClr val="tx1"/>
          </a:solidFill>
          <a:latin typeface="+mn-lt"/>
          <a:ea typeface="+mn-ea"/>
          <a:cs typeface="+mn-cs"/>
        </a:defRPr>
      </a:lvl1pPr>
      <a:lvl2pPr marL="457227" algn="l" defTabSz="914453" rtl="0" eaLnBrk="1" latinLnBrk="0" hangingPunct="1">
        <a:defRPr sz="1800" kern="1200">
          <a:solidFill>
            <a:schemeClr val="tx1"/>
          </a:solidFill>
          <a:latin typeface="+mn-lt"/>
          <a:ea typeface="+mn-ea"/>
          <a:cs typeface="+mn-cs"/>
        </a:defRPr>
      </a:lvl2pPr>
      <a:lvl3pPr marL="914453" algn="l" defTabSz="914453" rtl="0" eaLnBrk="1" latinLnBrk="0" hangingPunct="1">
        <a:defRPr sz="1800" kern="1200">
          <a:solidFill>
            <a:schemeClr val="tx1"/>
          </a:solidFill>
          <a:latin typeface="+mn-lt"/>
          <a:ea typeface="+mn-ea"/>
          <a:cs typeface="+mn-cs"/>
        </a:defRPr>
      </a:lvl3pPr>
      <a:lvl4pPr marL="1371680" algn="l" defTabSz="914453" rtl="0" eaLnBrk="1" latinLnBrk="0" hangingPunct="1">
        <a:defRPr sz="1800" kern="1200">
          <a:solidFill>
            <a:schemeClr val="tx1"/>
          </a:solidFill>
          <a:latin typeface="+mn-lt"/>
          <a:ea typeface="+mn-ea"/>
          <a:cs typeface="+mn-cs"/>
        </a:defRPr>
      </a:lvl4pPr>
      <a:lvl5pPr marL="1828907" algn="l" defTabSz="914453" rtl="0" eaLnBrk="1" latinLnBrk="0" hangingPunct="1">
        <a:defRPr sz="1800" kern="1200">
          <a:solidFill>
            <a:schemeClr val="tx1"/>
          </a:solidFill>
          <a:latin typeface="+mn-lt"/>
          <a:ea typeface="+mn-ea"/>
          <a:cs typeface="+mn-cs"/>
        </a:defRPr>
      </a:lvl5pPr>
      <a:lvl6pPr marL="2286133" algn="l" defTabSz="914453" rtl="0" eaLnBrk="1" latinLnBrk="0" hangingPunct="1">
        <a:defRPr sz="1800" kern="1200">
          <a:solidFill>
            <a:schemeClr val="tx1"/>
          </a:solidFill>
          <a:latin typeface="+mn-lt"/>
          <a:ea typeface="+mn-ea"/>
          <a:cs typeface="+mn-cs"/>
        </a:defRPr>
      </a:lvl6pPr>
      <a:lvl7pPr marL="2743360" algn="l" defTabSz="914453" rtl="0" eaLnBrk="1" latinLnBrk="0" hangingPunct="1">
        <a:defRPr sz="1800" kern="1200">
          <a:solidFill>
            <a:schemeClr val="tx1"/>
          </a:solidFill>
          <a:latin typeface="+mn-lt"/>
          <a:ea typeface="+mn-ea"/>
          <a:cs typeface="+mn-cs"/>
        </a:defRPr>
      </a:lvl7pPr>
      <a:lvl8pPr marL="3200586" algn="l" defTabSz="914453" rtl="0" eaLnBrk="1" latinLnBrk="0" hangingPunct="1">
        <a:defRPr sz="1800" kern="1200">
          <a:solidFill>
            <a:schemeClr val="tx1"/>
          </a:solidFill>
          <a:latin typeface="+mn-lt"/>
          <a:ea typeface="+mn-ea"/>
          <a:cs typeface="+mn-cs"/>
        </a:defRPr>
      </a:lvl8pPr>
      <a:lvl9pPr marL="3657813" algn="l" defTabSz="9144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mailto:char@dm-academy.com" TargetMode="External"/><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12"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gif"/><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2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jpeg"/><Relationship Id="rId7"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gif"/><Relationship Id="rId11" Type="http://schemas.openxmlformats.org/officeDocument/2006/relationships/image" Target="../media/image43.jpeg"/><Relationship Id="rId5" Type="http://schemas.openxmlformats.org/officeDocument/2006/relationships/image" Target="../media/image38.jpeg"/><Relationship Id="rId10" Type="http://schemas.openxmlformats.org/officeDocument/2006/relationships/image" Target="../media/image42.jpeg"/><Relationship Id="rId4" Type="http://schemas.openxmlformats.org/officeDocument/2006/relationships/image" Target="../media/image37.jpeg"/><Relationship Id="rId9" Type="http://schemas.openxmlformats.org/officeDocument/2006/relationships/image" Target="../media/image41.jpeg"/></Relationships>
</file>

<file path=ppt/slides/_rels/slide26.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image" Target="../media/image54.wmf"/><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53.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52.wmf"/><Relationship Id="rId5" Type="http://schemas.openxmlformats.org/officeDocument/2006/relationships/image" Target="../media/image46.png"/><Relationship Id="rId10" Type="http://schemas.openxmlformats.org/officeDocument/2006/relationships/image" Target="../media/image51.wmf"/><Relationship Id="rId4" Type="http://schemas.openxmlformats.org/officeDocument/2006/relationships/image" Target="../media/image45.png"/><Relationship Id="rId9" Type="http://schemas.openxmlformats.org/officeDocument/2006/relationships/image" Target="../media/image50.wmf"/></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39.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74.jp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6.jp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85.wmf"/><Relationship Id="rId4" Type="http://schemas.openxmlformats.org/officeDocument/2006/relationships/image" Target="../media/image84.jpg"/></Relationships>
</file>

<file path=ppt/slides/_rels/slide4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stthomas.instructur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SEIS 664 Session 00</a:t>
            </a:r>
            <a:br>
              <a:rPr lang="en-US" dirty="0"/>
            </a:br>
            <a:r>
              <a:rPr lang="en-US" dirty="0"/>
              <a:t>Course Overview</a:t>
            </a:r>
            <a:br>
              <a:rPr lang="en-US" dirty="0"/>
            </a:br>
            <a:endParaRPr lang="en-US" sz="3600" dirty="0"/>
          </a:p>
        </p:txBody>
      </p:sp>
      <p:sp>
        <p:nvSpPr>
          <p:cNvPr id="3" name="Subtitle 2"/>
          <p:cNvSpPr>
            <a:spLocks noGrp="1"/>
          </p:cNvSpPr>
          <p:nvPr>
            <p:ph type="subTitle" idx="1"/>
          </p:nvPr>
        </p:nvSpPr>
        <p:spPr/>
        <p:txBody>
          <a:bodyPr/>
          <a:lstStyle/>
          <a:p>
            <a:r>
              <a:rPr lang="en-US" dirty="0"/>
              <a:t>Charles T. Betz</a:t>
            </a:r>
          </a:p>
        </p:txBody>
      </p:sp>
    </p:spTree>
    <p:extLst>
      <p:ext uri="{BB962C8B-B14F-4D97-AF65-F5344CB8AC3E}">
        <p14:creationId xmlns:p14="http://schemas.microsoft.com/office/powerpoint/2010/main" val="411851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quiz is a major component of your grade. </a:t>
            </a:r>
          </a:p>
          <a:p>
            <a:r>
              <a:rPr lang="en-US" dirty="0"/>
              <a:t>It is intended to assess your understanding of the course and keep you on track.</a:t>
            </a:r>
          </a:p>
          <a:p>
            <a:r>
              <a:rPr lang="en-US" dirty="0"/>
              <a:t>It will include questions from the readings, videos, and labs. </a:t>
            </a:r>
          </a:p>
          <a:p>
            <a:r>
              <a:rPr lang="en-US" dirty="0"/>
              <a:t>It is always open book, but you need to do it un-assisted</a:t>
            </a:r>
          </a:p>
          <a:p>
            <a:pPr lvl="1"/>
            <a:r>
              <a:rPr lang="en-US" dirty="0"/>
              <a:t>I can’t police this week to week. </a:t>
            </a:r>
          </a:p>
          <a:p>
            <a:pPr lvl="1"/>
            <a:r>
              <a:rPr lang="en-US" dirty="0"/>
              <a:t>BUT the final will be held in class and will consist of similar but not identical questions. So if you rely on others to help you, you will fail the final. </a:t>
            </a:r>
          </a:p>
        </p:txBody>
      </p:sp>
      <p:sp>
        <p:nvSpPr>
          <p:cNvPr id="3" name="Title 2"/>
          <p:cNvSpPr>
            <a:spLocks noGrp="1"/>
          </p:cNvSpPr>
          <p:nvPr>
            <p:ph type="title"/>
          </p:nvPr>
        </p:nvSpPr>
        <p:spPr/>
        <p:txBody>
          <a:bodyPr/>
          <a:lstStyle/>
          <a:p>
            <a:r>
              <a:rPr lang="en-US" dirty="0"/>
              <a:t>The quiz</a:t>
            </a:r>
          </a:p>
        </p:txBody>
      </p:sp>
    </p:spTree>
    <p:extLst>
      <p:ext uri="{BB962C8B-B14F-4D97-AF65-F5344CB8AC3E}">
        <p14:creationId xmlns:p14="http://schemas.microsoft.com/office/powerpoint/2010/main" val="242038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We rarely write papers in IT, unless you become a senior consultant, analyst, or architect</a:t>
            </a:r>
          </a:p>
          <a:p>
            <a:r>
              <a:rPr lang="en-US" dirty="0"/>
              <a:t>We usually don’t need to memorize lots of information</a:t>
            </a:r>
          </a:p>
          <a:p>
            <a:r>
              <a:rPr lang="en-US" dirty="0"/>
              <a:t>We do need a solid understanding of how to find information UNDER PRESSURE, sometimes when no one else is around.</a:t>
            </a:r>
          </a:p>
          <a:p>
            <a:r>
              <a:rPr lang="en-US" dirty="0"/>
              <a:t>Hence the quizzes and final are individual tests, open book and tightly timed. With a proctored on-site final.</a:t>
            </a:r>
          </a:p>
          <a:p>
            <a:r>
              <a:rPr lang="en-US" dirty="0"/>
              <a:t>If you try to do them without studying, you WILL FAIL. </a:t>
            </a:r>
          </a:p>
          <a:p>
            <a:r>
              <a:rPr lang="en-US" dirty="0"/>
              <a:t>Asking anyone else for help is cheating. And you won’t pass the final, because it’s delivered only in classroom.</a:t>
            </a:r>
          </a:p>
          <a:p>
            <a:endParaRPr lang="en-US" dirty="0"/>
          </a:p>
        </p:txBody>
      </p:sp>
      <p:sp>
        <p:nvSpPr>
          <p:cNvPr id="2" name="Title 1"/>
          <p:cNvSpPr>
            <a:spLocks noGrp="1"/>
          </p:cNvSpPr>
          <p:nvPr>
            <p:ph type="title"/>
          </p:nvPr>
        </p:nvSpPr>
        <p:spPr/>
        <p:txBody>
          <a:bodyPr>
            <a:normAutofit fontScale="90000"/>
          </a:bodyPr>
          <a:lstStyle/>
          <a:p>
            <a:r>
              <a:rPr lang="en-US" dirty="0"/>
              <a:t>My philosophy re: papers &amp; tests</a:t>
            </a:r>
          </a:p>
        </p:txBody>
      </p:sp>
    </p:spTree>
    <p:extLst>
      <p:ext uri="{BB962C8B-B14F-4D97-AF65-F5344CB8AC3E}">
        <p14:creationId xmlns:p14="http://schemas.microsoft.com/office/powerpoint/2010/main" val="3190450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This class is intended to prepare you for industry in terms of modern Agile IT culture and collaboration</a:t>
            </a:r>
          </a:p>
          <a:p>
            <a:pPr lvl="1"/>
            <a:r>
              <a:rPr lang="en-US" dirty="0"/>
              <a:t>We will chat, swarm, and support each other.</a:t>
            </a:r>
          </a:p>
          <a:p>
            <a:pPr lvl="1"/>
            <a:r>
              <a:rPr lang="en-US" dirty="0"/>
              <a:t>Just like real life, you will be graded on this. </a:t>
            </a:r>
          </a:p>
          <a:p>
            <a:pPr lvl="1"/>
            <a:r>
              <a:rPr lang="en-US" dirty="0"/>
              <a:t>No papers. </a:t>
            </a:r>
          </a:p>
          <a:p>
            <a:r>
              <a:rPr lang="en-US" dirty="0"/>
              <a:t>In general, real and valuable contributions to </a:t>
            </a:r>
          </a:p>
          <a:p>
            <a:pPr lvl="1"/>
            <a:r>
              <a:rPr lang="en-US" dirty="0"/>
              <a:t>Labs and the </a:t>
            </a:r>
            <a:r>
              <a:rPr lang="en-US" dirty="0" err="1"/>
              <a:t>Calavera</a:t>
            </a:r>
            <a:r>
              <a:rPr lang="en-US" dirty="0"/>
              <a:t> project, </a:t>
            </a:r>
          </a:p>
          <a:p>
            <a:pPr lvl="1"/>
            <a:r>
              <a:rPr lang="en-US" dirty="0"/>
              <a:t>the Architecture of IT Management, and/or </a:t>
            </a:r>
          </a:p>
          <a:p>
            <a:pPr lvl="1"/>
            <a:r>
              <a:rPr lang="en-US" dirty="0"/>
              <a:t>in-class collaboration in terms of supporting your classmates, </a:t>
            </a:r>
            <a:r>
              <a:rPr lang="en-US" b="1" dirty="0"/>
              <a:t>can result in significant credit. </a:t>
            </a:r>
          </a:p>
          <a:p>
            <a:r>
              <a:rPr lang="en-US" b="1" dirty="0"/>
              <a:t>I get to decide what is “real and valuable.” </a:t>
            </a:r>
          </a:p>
        </p:txBody>
      </p:sp>
      <p:sp>
        <p:nvSpPr>
          <p:cNvPr id="3" name="Title 2"/>
          <p:cNvSpPr>
            <a:spLocks noGrp="1"/>
          </p:cNvSpPr>
          <p:nvPr>
            <p:ph type="title"/>
          </p:nvPr>
        </p:nvSpPr>
        <p:spPr/>
        <p:txBody>
          <a:bodyPr/>
          <a:lstStyle/>
          <a:p>
            <a:r>
              <a:rPr lang="en-US" dirty="0"/>
              <a:t>Grading intent</a:t>
            </a:r>
          </a:p>
        </p:txBody>
      </p:sp>
    </p:spTree>
    <p:extLst>
      <p:ext uri="{BB962C8B-B14F-4D97-AF65-F5344CB8AC3E}">
        <p14:creationId xmlns:p14="http://schemas.microsoft.com/office/powerpoint/2010/main" val="61618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They are always WIP.</a:t>
            </a:r>
          </a:p>
          <a:p>
            <a:r>
              <a:rPr lang="en-US" dirty="0"/>
              <a:t>Some stuff won’t work</a:t>
            </a:r>
          </a:p>
          <a:p>
            <a:r>
              <a:rPr lang="en-US" dirty="0"/>
              <a:t>I’ll be embarrassed on a regular basis</a:t>
            </a:r>
          </a:p>
          <a:p>
            <a:r>
              <a:rPr lang="en-US" dirty="0"/>
              <a:t>We need to swarm &amp; collaborate, make it happen</a:t>
            </a:r>
          </a:p>
          <a:p>
            <a:r>
              <a:rPr lang="en-US" dirty="0"/>
              <a:t>There is no way I can know more than the union of all the experience you bring and all the learnings you can generate.</a:t>
            </a:r>
          </a:p>
          <a:p>
            <a:r>
              <a:rPr lang="en-US" dirty="0"/>
              <a:t>This is how it is in the real world too. </a:t>
            </a:r>
          </a:p>
        </p:txBody>
      </p:sp>
      <p:sp>
        <p:nvSpPr>
          <p:cNvPr id="3" name="Title 2"/>
          <p:cNvSpPr>
            <a:spLocks noGrp="1"/>
          </p:cNvSpPr>
          <p:nvPr>
            <p:ph type="title"/>
          </p:nvPr>
        </p:nvSpPr>
        <p:spPr/>
        <p:txBody>
          <a:bodyPr/>
          <a:lstStyle/>
          <a:p>
            <a:r>
              <a:rPr lang="en-US" dirty="0"/>
              <a:t>A word on the labs</a:t>
            </a:r>
          </a:p>
        </p:txBody>
      </p:sp>
    </p:spTree>
    <p:extLst>
      <p:ext uri="{BB962C8B-B14F-4D97-AF65-F5344CB8AC3E}">
        <p14:creationId xmlns:p14="http://schemas.microsoft.com/office/powerpoint/2010/main" val="2693133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overview</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0392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397" y="157716"/>
            <a:ext cx="5847203" cy="655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8021196" y="852377"/>
            <a:ext cx="12192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92396" y="2209800"/>
            <a:ext cx="1447800"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868796" y="3413937"/>
            <a:ext cx="14478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106097" y="3124201"/>
            <a:ext cx="1447800" cy="4802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106097" y="5029201"/>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75971" y="5372989"/>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075971" y="4724400"/>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363596" y="661877"/>
            <a:ext cx="1371600" cy="48112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200" y="762000"/>
            <a:ext cx="2291461" cy="2677656"/>
          </a:xfrm>
          <a:prstGeom prst="rect">
            <a:avLst/>
          </a:prstGeom>
          <a:noFill/>
        </p:spPr>
        <p:txBody>
          <a:bodyPr wrap="none" rtlCol="0">
            <a:spAutoFit/>
          </a:bodyPr>
          <a:lstStyle/>
          <a:p>
            <a:r>
              <a:rPr lang="en-US" b="1" dirty="0"/>
              <a:t>Disciplines in </a:t>
            </a:r>
            <a:br>
              <a:rPr lang="en-US" b="1" dirty="0"/>
            </a:br>
            <a:r>
              <a:rPr lang="en-US" b="1" dirty="0"/>
              <a:t>technology </a:t>
            </a:r>
            <a:br>
              <a:rPr lang="en-US" b="1" dirty="0"/>
            </a:br>
            <a:r>
              <a:rPr lang="en-US" b="1" dirty="0"/>
              <a:t>management</a:t>
            </a:r>
          </a:p>
          <a:p>
            <a:endParaRPr lang="en-US" b="1" dirty="0"/>
          </a:p>
          <a:p>
            <a:r>
              <a:rPr lang="en-US" b="1" dirty="0"/>
              <a:t>(combination of </a:t>
            </a:r>
            <a:br>
              <a:rPr lang="en-US" b="1" dirty="0"/>
            </a:br>
            <a:r>
              <a:rPr lang="en-US" b="1" dirty="0"/>
              <a:t>ITIL, COBIT &amp;</a:t>
            </a:r>
            <a:br>
              <a:rPr lang="en-US" b="1" dirty="0"/>
            </a:br>
            <a:r>
              <a:rPr lang="en-US" b="1" dirty="0"/>
              <a:t>other sources)</a:t>
            </a:r>
          </a:p>
        </p:txBody>
      </p:sp>
      <p:sp>
        <p:nvSpPr>
          <p:cNvPr id="16" name="Oval 15"/>
          <p:cNvSpPr/>
          <p:nvPr/>
        </p:nvSpPr>
        <p:spPr>
          <a:xfrm>
            <a:off x="1438939" y="3831266"/>
            <a:ext cx="1828800" cy="8931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GPS course</a:t>
            </a:r>
          </a:p>
        </p:txBody>
      </p:sp>
    </p:spTree>
    <p:extLst>
      <p:ext uri="{BB962C8B-B14F-4D97-AF65-F5344CB8AC3E}">
        <p14:creationId xmlns:p14="http://schemas.microsoft.com/office/powerpoint/2010/main" val="23784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16</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2317224"/>
            <a:ext cx="3352800" cy="2635776"/>
          </a:xfrm>
          <a:prstGeom prst="rect">
            <a:avLst/>
          </a:prstGeom>
        </p:spPr>
        <p:txBody>
          <a:bodyPr/>
          <a:lstStyle/>
          <a:p>
            <a:r>
              <a:rPr lang="en-US" dirty="0">
                <a:solidFill>
                  <a:schemeClr val="bg1"/>
                </a:solidFill>
              </a:rPr>
              <a:t>From startup to enterprise</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762000" y="507461"/>
            <a:ext cx="6629400" cy="5980651"/>
          </a:xfrm>
          <a:prstGeom prst="rect">
            <a:avLst/>
          </a:prstGeom>
        </p:spPr>
      </p:pic>
    </p:spTree>
    <p:extLst>
      <p:ext uri="{BB962C8B-B14F-4D97-AF65-F5344CB8AC3E}">
        <p14:creationId xmlns:p14="http://schemas.microsoft.com/office/powerpoint/2010/main" val="1746264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1308089338"/>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49376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I</a:t>
            </a:r>
          </a:p>
        </p:txBody>
      </p:sp>
      <p:sp>
        <p:nvSpPr>
          <p:cNvPr id="3" name="Text Placeholder 2"/>
          <p:cNvSpPr>
            <a:spLocks noGrp="1"/>
          </p:cNvSpPr>
          <p:nvPr>
            <p:ph type="body" idx="1"/>
          </p:nvPr>
        </p:nvSpPr>
        <p:spPr/>
        <p:txBody>
          <a:bodyPr/>
          <a:lstStyle/>
          <a:p>
            <a:pPr algn="r"/>
            <a:r>
              <a:rPr lang="en-US" dirty="0"/>
              <a:t>Inception</a:t>
            </a:r>
          </a:p>
        </p:txBody>
      </p:sp>
    </p:spTree>
    <p:extLst>
      <p:ext uri="{BB962C8B-B14F-4D97-AF65-F5344CB8AC3E}">
        <p14:creationId xmlns:p14="http://schemas.microsoft.com/office/powerpoint/2010/main" val="1013142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19</a:t>
            </a:fld>
            <a:endParaRPr lang="en-US" sz="1600"/>
          </a:p>
        </p:txBody>
      </p:sp>
      <p:sp>
        <p:nvSpPr>
          <p:cNvPr id="7" name="Rectangle 6"/>
          <p:cNvSpPr/>
          <p:nvPr/>
        </p:nvSpPr>
        <p:spPr>
          <a:xfrm>
            <a:off x="9448799" y="0"/>
            <a:ext cx="27432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4"/>
          <p:cNvSpPr>
            <a:spLocks noGrp="1"/>
          </p:cNvSpPr>
          <p:nvPr>
            <p:ph type="title" idx="4294967295"/>
          </p:nvPr>
        </p:nvSpPr>
        <p:spPr>
          <a:xfrm>
            <a:off x="9687636" y="2585161"/>
            <a:ext cx="2265528" cy="1351128"/>
          </a:xfrm>
          <a:prstGeom prst="rect">
            <a:avLst/>
          </a:prstGeom>
        </p:spPr>
        <p:txBody>
          <a:bodyPr/>
          <a:lstStyle/>
          <a:p>
            <a:r>
              <a:rPr lang="en-US" sz="3600" dirty="0">
                <a:solidFill>
                  <a:schemeClr val="bg1"/>
                </a:solidFill>
              </a:rPr>
              <a:t>A systems approach</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59483"/>
          <a:stretch/>
        </p:blipFill>
        <p:spPr>
          <a:xfrm>
            <a:off x="0" y="0"/>
            <a:ext cx="9188388" cy="2778626"/>
          </a:xfrm>
          <a:prstGeom prst="rect">
            <a:avLst/>
          </a:prstGeom>
        </p:spPr>
      </p:pic>
    </p:spTree>
    <p:extLst>
      <p:ext uri="{BB962C8B-B14F-4D97-AF65-F5344CB8AC3E}">
        <p14:creationId xmlns:p14="http://schemas.microsoft.com/office/powerpoint/2010/main" val="3966607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167741" y="482758"/>
            <a:ext cx="7698618" cy="669286"/>
          </a:xfrm>
          <a:prstGeom prst="rect">
            <a:avLst/>
          </a:prstGeom>
        </p:spPr>
        <p:txBody>
          <a:bodyPr wrap="square">
            <a:spAutoFit/>
          </a:bodyPr>
          <a:lstStyle/>
          <a:p>
            <a:r>
              <a:rPr lang="en-US" sz="3749" b="1" dirty="0">
                <a:solidFill>
                  <a:srgbClr val="255A63"/>
                </a:solidFill>
                <a:latin typeface="Cambria" pitchFamily="18" charset="0"/>
                <a:ea typeface="Roboto Slab" pitchFamily="2" charset="0"/>
              </a:rPr>
              <a:t>Charlie Betz</a:t>
            </a:r>
          </a:p>
        </p:txBody>
      </p:sp>
      <p:cxnSp>
        <p:nvCxnSpPr>
          <p:cNvPr id="5" name="4 Conector recto"/>
          <p:cNvCxnSpPr/>
          <p:nvPr/>
        </p:nvCxnSpPr>
        <p:spPr>
          <a:xfrm rot="5400000">
            <a:off x="633251" y="802977"/>
            <a:ext cx="642817" cy="2382"/>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grpSp>
        <p:nvGrpSpPr>
          <p:cNvPr id="15" name="14 Grupo"/>
          <p:cNvGrpSpPr/>
          <p:nvPr/>
        </p:nvGrpSpPr>
        <p:grpSpPr>
          <a:xfrm>
            <a:off x="5055457" y="1243225"/>
            <a:ext cx="6427726" cy="1131079"/>
            <a:chOff x="1629314" y="2541495"/>
            <a:chExt cx="8571975" cy="1508400"/>
          </a:xfrm>
        </p:grpSpPr>
        <p:pic>
          <p:nvPicPr>
            <p:cNvPr id="1026" name="Picture 2" descr="F:\Videos\GoToMarketers\Kepner Tregoe\IMG\PPT-02.png"/>
            <p:cNvPicPr>
              <a:picLocks noChangeAspect="1" noChangeArrowheads="1"/>
            </p:cNvPicPr>
            <p:nvPr/>
          </p:nvPicPr>
          <p:blipFill>
            <a:blip r:embed="rId3" cstate="print"/>
            <a:stretch>
              <a:fillRect/>
            </a:stretch>
          </p:blipFill>
          <p:spPr bwMode="auto">
            <a:xfrm>
              <a:off x="1700321" y="2564355"/>
              <a:ext cx="674254" cy="548644"/>
            </a:xfrm>
            <a:prstGeom prst="rect">
              <a:avLst/>
            </a:prstGeom>
            <a:noFill/>
          </p:spPr>
        </p:pic>
        <p:pic>
          <p:nvPicPr>
            <p:cNvPr id="1027" name="Picture 3" descr="F:\Videos\GoToMarketers\Kepner Tregoe\IMG\PPT-03.png"/>
            <p:cNvPicPr>
              <a:picLocks noChangeAspect="1" noChangeArrowheads="1"/>
            </p:cNvPicPr>
            <p:nvPr/>
          </p:nvPicPr>
          <p:blipFill>
            <a:blip r:embed="rId4"/>
            <a:stretch>
              <a:fillRect/>
            </a:stretch>
          </p:blipFill>
          <p:spPr bwMode="auto">
            <a:xfrm>
              <a:off x="1629314" y="3461760"/>
              <a:ext cx="802115" cy="579933"/>
            </a:xfrm>
            <a:prstGeom prst="rect">
              <a:avLst/>
            </a:prstGeom>
            <a:noFill/>
          </p:spPr>
        </p:pic>
        <p:sp>
          <p:nvSpPr>
            <p:cNvPr id="9" name="8 Rectángulo"/>
            <p:cNvSpPr/>
            <p:nvPr/>
          </p:nvSpPr>
          <p:spPr>
            <a:xfrm>
              <a:off x="2073289" y="2541495"/>
              <a:ext cx="8128000" cy="1508400"/>
            </a:xfrm>
            <a:prstGeom prst="rect">
              <a:avLst/>
            </a:prstGeom>
          </p:spPr>
          <p:txBody>
            <a:bodyPr>
              <a:spAutoFit/>
            </a:bodyPr>
            <a:lstStyle/>
            <a:p>
              <a:pPr lvl="1">
                <a:buNone/>
              </a:pPr>
              <a:r>
                <a:rPr lang="en-US" sz="2250" b="1" dirty="0">
                  <a:solidFill>
                    <a:srgbClr val="255A63"/>
                  </a:solidFill>
                  <a:latin typeface="Cambria" pitchFamily="18" charset="0"/>
                  <a:ea typeface="Roboto Slab" pitchFamily="2" charset="0"/>
                </a:rPr>
                <a:t>@</a:t>
              </a:r>
              <a:r>
                <a:rPr lang="en-US" sz="2250" b="1" dirty="0" err="1">
                  <a:solidFill>
                    <a:srgbClr val="255A63"/>
                  </a:solidFill>
                  <a:latin typeface="Cambria" pitchFamily="18" charset="0"/>
                  <a:ea typeface="Roboto Slab" pitchFamily="2" charset="0"/>
                </a:rPr>
                <a:t>CharlesTBetz</a:t>
              </a:r>
              <a:endParaRPr lang="en-US" sz="2250" b="1" dirty="0">
                <a:solidFill>
                  <a:srgbClr val="255A63"/>
                </a:solidFill>
                <a:latin typeface="Cambria" pitchFamily="18" charset="0"/>
                <a:ea typeface="Roboto Slab" pitchFamily="2" charset="0"/>
              </a:endParaRPr>
            </a:p>
            <a:p>
              <a:pPr lvl="1"/>
              <a:endParaRPr lang="en-US" sz="2250" b="1" dirty="0">
                <a:solidFill>
                  <a:srgbClr val="255A63"/>
                </a:solidFill>
                <a:latin typeface="Cambria" pitchFamily="18" charset="0"/>
                <a:ea typeface="Roboto Slab" pitchFamily="2" charset="0"/>
              </a:endParaRPr>
            </a:p>
            <a:p>
              <a:pPr lvl="1"/>
              <a:r>
                <a:rPr lang="en-US" sz="2250" b="1" dirty="0">
                  <a:solidFill>
                    <a:srgbClr val="255A63"/>
                  </a:solidFill>
                  <a:latin typeface="Cambria" pitchFamily="18" charset="0"/>
                  <a:ea typeface="Roboto Slab" pitchFamily="2" charset="0"/>
                  <a:hlinkClick r:id="rId5"/>
                </a:rPr>
                <a:t>char@lean4it.com</a:t>
              </a:r>
              <a:endParaRPr lang="en-US" sz="2250" b="1" dirty="0">
                <a:solidFill>
                  <a:srgbClr val="255A63"/>
                </a:solidFill>
                <a:latin typeface="Cambria" pitchFamily="18" charset="0"/>
                <a:ea typeface="Roboto Slab" pitchFamily="2" charset="0"/>
              </a:endParaRPr>
            </a:p>
          </p:txBody>
        </p:sp>
      </p:grpSp>
      <p:grpSp>
        <p:nvGrpSpPr>
          <p:cNvPr id="10" name="Group 9"/>
          <p:cNvGrpSpPr/>
          <p:nvPr/>
        </p:nvGrpSpPr>
        <p:grpSpPr>
          <a:xfrm>
            <a:off x="4792022" y="4656387"/>
            <a:ext cx="4267200" cy="1565521"/>
            <a:chOff x="1281777" y="4750895"/>
            <a:chExt cx="4213210" cy="1932529"/>
          </a:xfrm>
        </p:grpSpPr>
        <p:pic>
          <p:nvPicPr>
            <p:cNvPr id="11" name="Picture 9" descr="C:\Users\char\AppData\Local\Temp\enhtmlclip\ScreenClip(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78389" y="4753063"/>
              <a:ext cx="1016598" cy="19112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char\AppData\Local\Temp\enhtmlclip\ScreenClip(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1777" y="4753065"/>
              <a:ext cx="1190417" cy="19303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72194" y="4753063"/>
              <a:ext cx="1016947" cy="190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6568" y="4750895"/>
              <a:ext cx="1001821" cy="191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Rectangle 5"/>
          <p:cNvSpPr/>
          <p:nvPr/>
        </p:nvSpPr>
        <p:spPr>
          <a:xfrm>
            <a:off x="6019800" y="533400"/>
            <a:ext cx="5011885" cy="438582"/>
          </a:xfrm>
          <a:prstGeom prst="rect">
            <a:avLst/>
          </a:prstGeom>
        </p:spPr>
        <p:txBody>
          <a:bodyPr wrap="none">
            <a:spAutoFit/>
          </a:bodyPr>
          <a:lstStyle/>
          <a:p>
            <a:r>
              <a:rPr lang="en-US" sz="2250" b="1" dirty="0">
                <a:solidFill>
                  <a:srgbClr val="255A63"/>
                </a:solidFill>
                <a:latin typeface="Cambria" pitchFamily="18" charset="0"/>
                <a:ea typeface="Roboto Slab" pitchFamily="2" charset="0"/>
              </a:rPr>
              <a:t>www.linkedin.com/in/charlestbetz</a:t>
            </a:r>
          </a:p>
        </p:txBody>
      </p:sp>
      <p:pic>
        <p:nvPicPr>
          <p:cNvPr id="8" name="Picture 7"/>
          <p:cNvPicPr>
            <a:picLocks noChangeAspect="1"/>
          </p:cNvPicPr>
          <p:nvPr/>
        </p:nvPicPr>
        <p:blipFill>
          <a:blip r:embed="rId10"/>
          <a:stretch>
            <a:fillRect/>
          </a:stretch>
        </p:blipFill>
        <p:spPr>
          <a:xfrm>
            <a:off x="5134832" y="547481"/>
            <a:ext cx="427768" cy="416893"/>
          </a:xfrm>
          <a:prstGeom prst="rect">
            <a:avLst/>
          </a:prstGeom>
        </p:spPr>
      </p:pic>
      <p:sp>
        <p:nvSpPr>
          <p:cNvPr id="7" name="AutoShape 2" descr="Image result for forrester research"/>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11"/>
          <a:stretch>
            <a:fillRect/>
          </a:stretch>
        </p:blipFill>
        <p:spPr>
          <a:xfrm>
            <a:off x="5162620" y="2828925"/>
            <a:ext cx="3152775" cy="1200150"/>
          </a:xfrm>
          <a:prstGeom prst="rect">
            <a:avLst/>
          </a:prstGeom>
        </p:spPr>
      </p:pic>
      <p:pic>
        <p:nvPicPr>
          <p:cNvPr id="3" name="Picture 2">
            <a:extLst>
              <a:ext uri="{FF2B5EF4-FFF2-40B4-BE49-F238E27FC236}">
                <a16:creationId xmlns:a16="http://schemas.microsoft.com/office/drawing/2014/main" id="{8C2DD7D5-13F8-4F59-82D8-A2BFAD49C833}"/>
              </a:ext>
            </a:extLst>
          </p:cNvPr>
          <p:cNvPicPr>
            <a:picLocks noChangeAspect="1"/>
          </p:cNvPicPr>
          <p:nvPr/>
        </p:nvPicPr>
        <p:blipFill>
          <a:blip r:embed="rId12"/>
          <a:stretch>
            <a:fillRect/>
          </a:stretch>
        </p:blipFill>
        <p:spPr>
          <a:xfrm>
            <a:off x="9044256" y="3572494"/>
            <a:ext cx="1852344" cy="2623856"/>
          </a:xfrm>
          <a:prstGeom prst="rect">
            <a:avLst/>
          </a:prstGeom>
        </p:spPr>
      </p:pic>
      <p:pic>
        <p:nvPicPr>
          <p:cNvPr id="18" name="Picture 17">
            <a:extLst>
              <a:ext uri="{FF2B5EF4-FFF2-40B4-BE49-F238E27FC236}">
                <a16:creationId xmlns:a16="http://schemas.microsoft.com/office/drawing/2014/main" id="{A2E56C3D-18DB-0546-977B-03924243AD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4495" y="1811956"/>
            <a:ext cx="4281042" cy="4392721"/>
          </a:xfrm>
          <a:prstGeom prst="rect">
            <a:avLst/>
          </a:prstGeom>
        </p:spPr>
      </p:pic>
    </p:spTree>
    <p:extLst>
      <p:ext uri="{BB962C8B-B14F-4D97-AF65-F5344CB8AC3E}">
        <p14:creationId xmlns:p14="http://schemas.microsoft.com/office/powerpoint/2010/main" val="1121413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093021" cy="6858000"/>
          </a:xfrm>
          <a:prstGeom prst="rect">
            <a:avLst/>
          </a:prstGeom>
        </p:spPr>
      </p:pic>
      <p:sp>
        <p:nvSpPr>
          <p:cNvPr id="3" name="Title 4"/>
          <p:cNvSpPr txBox="1">
            <a:spLocks/>
          </p:cNvSpPr>
          <p:nvPr/>
        </p:nvSpPr>
        <p:spPr>
          <a:xfrm>
            <a:off x="9144000" y="2585161"/>
            <a:ext cx="2809164" cy="1351128"/>
          </a:xfrm>
          <a:prstGeom prst="rect">
            <a:avLst/>
          </a:prstGeom>
        </p:spPr>
        <p:txBody>
          <a:bodyPr/>
          <a:lstStyle>
            <a:lvl1pPr algn="l" defTabSz="914453" rtl="0" eaLnBrk="1" latinLnBrk="0" hangingPunct="1">
              <a:lnSpc>
                <a:spcPct val="90000"/>
              </a:lnSpc>
              <a:spcBef>
                <a:spcPct val="0"/>
              </a:spcBef>
              <a:buNone/>
              <a:defRPr sz="4424" b="1" kern="1200">
                <a:solidFill>
                  <a:srgbClr val="255A63"/>
                </a:solidFill>
                <a:latin typeface="Cambria" panose="02040503050406030204" pitchFamily="18" charset="0"/>
                <a:ea typeface="+mj-ea"/>
                <a:cs typeface="+mj-cs"/>
              </a:defRPr>
            </a:lvl1pPr>
          </a:lstStyle>
          <a:p>
            <a:r>
              <a:rPr lang="en-US" sz="3600" dirty="0">
                <a:solidFill>
                  <a:schemeClr val="bg1"/>
                </a:solidFill>
              </a:rPr>
              <a:t>The challenges of scale</a:t>
            </a:r>
          </a:p>
        </p:txBody>
      </p:sp>
    </p:spTree>
    <p:extLst>
      <p:ext uri="{BB962C8B-B14F-4D97-AF65-F5344CB8AC3E}">
        <p14:creationId xmlns:p14="http://schemas.microsoft.com/office/powerpoint/2010/main" val="518004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21</a:t>
            </a:fld>
            <a:endParaRPr lang="en-US" sz="1600"/>
          </a:p>
        </p:txBody>
      </p:sp>
      <p:sp>
        <p:nvSpPr>
          <p:cNvPr id="7" name="Rectangle 6"/>
          <p:cNvSpPr/>
          <p:nvPr/>
        </p:nvSpPr>
        <p:spPr>
          <a:xfrm>
            <a:off x="9448799" y="0"/>
            <a:ext cx="27432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4"/>
          <p:cNvSpPr>
            <a:spLocks noGrp="1"/>
          </p:cNvSpPr>
          <p:nvPr>
            <p:ph type="title" idx="4294967295"/>
          </p:nvPr>
        </p:nvSpPr>
        <p:spPr>
          <a:xfrm>
            <a:off x="9687636" y="2585161"/>
            <a:ext cx="2265528" cy="1351128"/>
          </a:xfrm>
          <a:prstGeom prst="rect">
            <a:avLst/>
          </a:prstGeom>
        </p:spPr>
        <p:txBody>
          <a:bodyPr/>
          <a:lstStyle/>
          <a:p>
            <a:r>
              <a:rPr lang="en-US" sz="3600" dirty="0">
                <a:solidFill>
                  <a:schemeClr val="bg1"/>
                </a:solidFill>
              </a:rPr>
              <a:t>A systems approach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0" y="12700"/>
            <a:ext cx="9188388" cy="6858000"/>
          </a:xfrm>
          <a:prstGeom prst="rect">
            <a:avLst/>
          </a:prstGeom>
        </p:spPr>
      </p:pic>
    </p:spTree>
    <p:extLst>
      <p:ext uri="{BB962C8B-B14F-4D97-AF65-F5344CB8AC3E}">
        <p14:creationId xmlns:p14="http://schemas.microsoft.com/office/powerpoint/2010/main" val="3939522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nvGraphicFramePr>
        <p:xfrm>
          <a:off x="1322832" y="713232"/>
          <a:ext cx="9299448" cy="5266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038600" y="1453897"/>
            <a:ext cx="1239442" cy="391517"/>
          </a:xfrm>
          <a:prstGeom prst="rect">
            <a:avLst/>
          </a:prstGeom>
          <a:noFill/>
        </p:spPr>
        <p:txBody>
          <a:bodyPr wrap="none" rtlCol="0">
            <a:spAutoFit/>
          </a:bodyPr>
          <a:lstStyle/>
          <a:p>
            <a:r>
              <a:rPr lang="en-US" sz="1944" dirty="0"/>
              <a:t>Weeks 5-7</a:t>
            </a:r>
          </a:p>
        </p:txBody>
      </p:sp>
      <p:sp>
        <p:nvSpPr>
          <p:cNvPr id="13" name="TextBox 12"/>
          <p:cNvSpPr txBox="1"/>
          <p:nvPr/>
        </p:nvSpPr>
        <p:spPr>
          <a:xfrm>
            <a:off x="1874323" y="1453897"/>
            <a:ext cx="1239442" cy="391517"/>
          </a:xfrm>
          <a:prstGeom prst="rect">
            <a:avLst/>
          </a:prstGeom>
          <a:noFill/>
        </p:spPr>
        <p:txBody>
          <a:bodyPr wrap="none" rtlCol="0">
            <a:spAutoFit/>
          </a:bodyPr>
          <a:lstStyle/>
          <a:p>
            <a:r>
              <a:rPr lang="en-US" sz="1944" dirty="0"/>
              <a:t>Weeks 2-4</a:t>
            </a:r>
          </a:p>
        </p:txBody>
      </p:sp>
      <p:sp>
        <p:nvSpPr>
          <p:cNvPr id="14" name="TextBox 13"/>
          <p:cNvSpPr txBox="1"/>
          <p:nvPr/>
        </p:nvSpPr>
        <p:spPr>
          <a:xfrm>
            <a:off x="6342888" y="1453897"/>
            <a:ext cx="1366080" cy="391517"/>
          </a:xfrm>
          <a:prstGeom prst="rect">
            <a:avLst/>
          </a:prstGeom>
          <a:noFill/>
        </p:spPr>
        <p:txBody>
          <a:bodyPr wrap="none" rtlCol="0">
            <a:spAutoFit/>
          </a:bodyPr>
          <a:lstStyle/>
          <a:p>
            <a:r>
              <a:rPr lang="en-US" sz="1944" dirty="0"/>
              <a:t>Weeks 8-10</a:t>
            </a:r>
          </a:p>
        </p:txBody>
      </p:sp>
      <p:sp>
        <p:nvSpPr>
          <p:cNvPr id="15" name="TextBox 14"/>
          <p:cNvSpPr txBox="1"/>
          <p:nvPr/>
        </p:nvSpPr>
        <p:spPr>
          <a:xfrm>
            <a:off x="8680933" y="1466498"/>
            <a:ext cx="1492716" cy="391517"/>
          </a:xfrm>
          <a:prstGeom prst="rect">
            <a:avLst/>
          </a:prstGeom>
          <a:noFill/>
        </p:spPr>
        <p:txBody>
          <a:bodyPr wrap="none" rtlCol="0">
            <a:spAutoFit/>
          </a:bodyPr>
          <a:lstStyle/>
          <a:p>
            <a:r>
              <a:rPr lang="en-US" sz="1944" dirty="0"/>
              <a:t>Weeks 11-13</a:t>
            </a:r>
          </a:p>
        </p:txBody>
      </p:sp>
    </p:spTree>
    <p:extLst>
      <p:ext uri="{BB962C8B-B14F-4D97-AF65-F5344CB8AC3E}">
        <p14:creationId xmlns:p14="http://schemas.microsoft.com/office/powerpoint/2010/main" val="628494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182920" y="429190"/>
            <a:ext cx="7698618" cy="1361655"/>
          </a:xfrm>
          <a:prstGeom prst="rect">
            <a:avLst/>
          </a:prstGeom>
        </p:spPr>
        <p:txBody>
          <a:bodyPr wrap="square">
            <a:spAutoFit/>
          </a:bodyPr>
          <a:lstStyle/>
          <a:p>
            <a:r>
              <a:rPr lang="en-US" sz="4499" b="1" dirty="0">
                <a:solidFill>
                  <a:srgbClr val="F05E50"/>
                </a:solidFill>
                <a:latin typeface="Cambria" pitchFamily="18" charset="0"/>
                <a:ea typeface="Roboto Slab" pitchFamily="2" charset="0"/>
              </a:rPr>
              <a:t>Founder</a:t>
            </a:r>
          </a:p>
          <a:p>
            <a:endParaRPr lang="en-US" sz="3749" b="1" dirty="0">
              <a:solidFill>
                <a:srgbClr val="255A63"/>
              </a:solidFill>
              <a:latin typeface="Cambria" pitchFamily="18" charset="0"/>
              <a:ea typeface="Roboto Slab" pitchFamily="2" charset="0"/>
            </a:endParaRPr>
          </a:p>
        </p:txBody>
      </p:sp>
      <p:cxnSp>
        <p:nvCxnSpPr>
          <p:cNvPr id="6" name="5 Conector recto"/>
          <p:cNvCxnSpPr/>
          <p:nvPr/>
        </p:nvCxnSpPr>
        <p:spPr>
          <a:xfrm rot="5400000">
            <a:off x="633251" y="802977"/>
            <a:ext cx="642817" cy="2382"/>
          </a:xfrm>
          <a:prstGeom prst="line">
            <a:avLst/>
          </a:prstGeom>
          <a:ln w="101600">
            <a:solidFill>
              <a:srgbClr val="F05E50"/>
            </a:solidFill>
          </a:ln>
        </p:spPr>
        <p:style>
          <a:lnRef idx="1">
            <a:schemeClr val="accent1"/>
          </a:lnRef>
          <a:fillRef idx="0">
            <a:schemeClr val="accent1"/>
          </a:fillRef>
          <a:effectRef idx="0">
            <a:schemeClr val="accent1"/>
          </a:effectRef>
          <a:fontRef idx="minor">
            <a:schemeClr val="tx1"/>
          </a:fontRef>
        </p:style>
      </p:cxnSp>
      <p:pic>
        <p:nvPicPr>
          <p:cNvPr id="7" name="Picture 2" descr="F:\Videos\GoToMarketers\Kepner Tregoe\IMG\b1.png"/>
          <p:cNvPicPr>
            <a:picLocks noChangeAspect="1" noChangeArrowheads="1"/>
          </p:cNvPicPr>
          <p:nvPr/>
        </p:nvPicPr>
        <p:blipFill>
          <a:blip r:embed="rId3"/>
          <a:stretch>
            <a:fillRect/>
          </a:stretch>
        </p:blipFill>
        <p:spPr bwMode="auto">
          <a:xfrm>
            <a:off x="6789618" y="751577"/>
            <a:ext cx="3323985" cy="4226395"/>
          </a:xfrm>
          <a:prstGeom prst="rect">
            <a:avLst/>
          </a:prstGeom>
          <a:noFill/>
        </p:spPr>
      </p:pic>
      <p:sp>
        <p:nvSpPr>
          <p:cNvPr id="8" name="7 Rectángulo"/>
          <p:cNvSpPr/>
          <p:nvPr/>
        </p:nvSpPr>
        <p:spPr>
          <a:xfrm>
            <a:off x="2251048" y="1821959"/>
            <a:ext cx="3523544" cy="2504532"/>
          </a:xfrm>
          <a:prstGeom prst="rect">
            <a:avLst/>
          </a:prstGeom>
        </p:spPr>
        <p:txBody>
          <a:bodyPr wrap="square">
            <a:spAutoFit/>
          </a:bodyPr>
          <a:lstStyle/>
          <a:p>
            <a:pPr lvl="1">
              <a:buNone/>
            </a:pPr>
            <a:r>
              <a:rPr lang="en-US" sz="2625" b="1" dirty="0">
                <a:solidFill>
                  <a:srgbClr val="F05E50"/>
                </a:solidFill>
                <a:latin typeface="Verdana" pitchFamily="34" charset="0"/>
                <a:ea typeface="Verdana" pitchFamily="34" charset="0"/>
                <a:cs typeface="Verdana" pitchFamily="34" charset="0"/>
              </a:rPr>
              <a:t>Digital Value</a:t>
            </a:r>
          </a:p>
          <a:p>
            <a:pPr lvl="1">
              <a:buNone/>
            </a:pPr>
            <a:endParaRPr lang="en-US" b="1" dirty="0">
              <a:solidFill>
                <a:srgbClr val="255A63"/>
              </a:solidFill>
              <a:latin typeface="Verdana" pitchFamily="34" charset="0"/>
              <a:ea typeface="Verdana" pitchFamily="34" charset="0"/>
              <a:cs typeface="Verdana" pitchFamily="34" charset="0"/>
            </a:endParaRPr>
          </a:p>
          <a:p>
            <a:pPr lvl="1">
              <a:buNone/>
            </a:pPr>
            <a:endParaRPr lang="en-US" sz="1500" b="1" dirty="0">
              <a:solidFill>
                <a:srgbClr val="255A63"/>
              </a:solidFill>
              <a:latin typeface="Verdana" pitchFamily="34" charset="0"/>
              <a:ea typeface="Verdana" pitchFamily="34" charset="0"/>
              <a:cs typeface="Verdana" pitchFamily="34" charset="0"/>
            </a:endParaRPr>
          </a:p>
          <a:p>
            <a:pPr lvl="1">
              <a:buNone/>
            </a:pPr>
            <a:r>
              <a:rPr lang="en-US" sz="2625" b="1" dirty="0">
                <a:solidFill>
                  <a:srgbClr val="F05E50"/>
                </a:solidFill>
                <a:latin typeface="Verdana" pitchFamily="34" charset="0"/>
                <a:ea typeface="Verdana" pitchFamily="34" charset="0"/>
                <a:cs typeface="Verdana" pitchFamily="34" charset="0"/>
              </a:rPr>
              <a:t>Infrastructure</a:t>
            </a:r>
          </a:p>
          <a:p>
            <a:pPr lvl="1">
              <a:buNone/>
            </a:pPr>
            <a:endParaRPr lang="en-US" b="1" dirty="0">
              <a:solidFill>
                <a:srgbClr val="255A63"/>
              </a:solidFill>
              <a:latin typeface="Verdana" pitchFamily="34" charset="0"/>
              <a:ea typeface="Verdana" pitchFamily="34" charset="0"/>
              <a:cs typeface="Verdana" pitchFamily="34" charset="0"/>
            </a:endParaRPr>
          </a:p>
          <a:p>
            <a:pPr lvl="1">
              <a:buNone/>
            </a:pPr>
            <a:endParaRPr lang="en-US" sz="1500" b="1" dirty="0">
              <a:solidFill>
                <a:srgbClr val="255A63"/>
              </a:solidFill>
              <a:latin typeface="Verdana" pitchFamily="34" charset="0"/>
              <a:ea typeface="Verdana" pitchFamily="34" charset="0"/>
              <a:cs typeface="Verdana" pitchFamily="34" charset="0"/>
            </a:endParaRPr>
          </a:p>
          <a:p>
            <a:pPr lvl="1">
              <a:buNone/>
            </a:pPr>
            <a:r>
              <a:rPr lang="en-US" sz="2625" b="1" dirty="0">
                <a:solidFill>
                  <a:srgbClr val="F05E50"/>
                </a:solidFill>
                <a:latin typeface="Verdana" pitchFamily="34" charset="0"/>
                <a:ea typeface="Verdana" pitchFamily="34" charset="0"/>
                <a:cs typeface="Verdana" pitchFamily="34" charset="0"/>
              </a:rPr>
              <a:t>Applications</a:t>
            </a:r>
            <a:endParaRPr lang="en-US" sz="2625" dirty="0">
              <a:solidFill>
                <a:srgbClr val="F05E50"/>
              </a:solidFill>
              <a:latin typeface="Verdana" pitchFamily="34" charset="0"/>
              <a:ea typeface="Verdana" pitchFamily="34" charset="0"/>
              <a:cs typeface="Verdana" pitchFamily="34" charset="0"/>
            </a:endParaRPr>
          </a:p>
        </p:txBody>
      </p:sp>
      <p:pic>
        <p:nvPicPr>
          <p:cNvPr id="3074" name="Picture 2" descr="F:\Videos\GoToMarketers\Kepner Tregoe\IMG\c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31267" y="3758447"/>
            <a:ext cx="679253" cy="634778"/>
          </a:xfrm>
          <a:prstGeom prst="rect">
            <a:avLst/>
          </a:prstGeom>
          <a:noFill/>
        </p:spPr>
      </p:pic>
      <p:pic>
        <p:nvPicPr>
          <p:cNvPr id="3075" name="Picture 3" descr="F:\Videos\GoToMarketers\Kepner Tregoe\IMG\c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32704" y="2679048"/>
            <a:ext cx="687339" cy="687339"/>
          </a:xfrm>
          <a:prstGeom prst="rect">
            <a:avLst/>
          </a:prstGeom>
          <a:noFill/>
        </p:spPr>
      </p:pic>
      <p:pic>
        <p:nvPicPr>
          <p:cNvPr id="3076" name="Picture 4" descr="F:\Videos\GoToMarketers\Kepner Tregoe\IMG\c3.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37733" y="1735997"/>
            <a:ext cx="715641" cy="675210"/>
          </a:xfrm>
          <a:prstGeom prst="rect">
            <a:avLst/>
          </a:prstGeom>
          <a:noFill/>
        </p:spPr>
      </p:pic>
    </p:spTree>
    <p:extLst>
      <p:ext uri="{BB962C8B-B14F-4D97-AF65-F5344CB8AC3E}">
        <p14:creationId xmlns:p14="http://schemas.microsoft.com/office/powerpoint/2010/main" val="2756830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 IT moment of truth</a:t>
            </a:r>
          </a:p>
        </p:txBody>
      </p:sp>
      <p:grpSp>
        <p:nvGrpSpPr>
          <p:cNvPr id="3" name="Group 2"/>
          <p:cNvGrpSpPr/>
          <p:nvPr/>
        </p:nvGrpSpPr>
        <p:grpSpPr>
          <a:xfrm>
            <a:off x="4343400" y="1371600"/>
            <a:ext cx="3124200" cy="5101175"/>
            <a:chOff x="6934200" y="76200"/>
            <a:chExt cx="3429000" cy="6553200"/>
          </a:xfrm>
        </p:grpSpPr>
        <p:sp>
          <p:nvSpPr>
            <p:cNvPr id="5" name="Up Arrow 4"/>
            <p:cNvSpPr/>
            <p:nvPr/>
          </p:nvSpPr>
          <p:spPr bwMode="auto">
            <a:xfrm>
              <a:off x="6934200" y="1905000"/>
              <a:ext cx="3429000" cy="4724400"/>
            </a:xfrm>
            <a:prstGeom prs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r" defTabSz="914400" fontAlgn="base">
                <a:spcBef>
                  <a:spcPct val="0"/>
                </a:spcBef>
                <a:spcAft>
                  <a:spcPct val="0"/>
                </a:spcAft>
              </a:pPr>
              <a:r>
                <a:rPr lang="en-US" sz="1600" b="1" dirty="0">
                  <a:latin typeface="+mj-lt"/>
                </a:rPr>
                <a:t>IT Service</a:t>
              </a:r>
            </a:p>
          </p:txBody>
        </p:sp>
        <p:sp>
          <p:nvSpPr>
            <p:cNvPr id="4" name="Up Arrow 3"/>
            <p:cNvSpPr/>
            <p:nvPr/>
          </p:nvSpPr>
          <p:spPr bwMode="auto">
            <a:xfrm flipV="1">
              <a:off x="7993616" y="76200"/>
              <a:ext cx="1295400" cy="1828801"/>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r>
                <a:rPr lang="en-US" sz="1600" b="1" dirty="0"/>
                <a:t>Moment of truth</a:t>
              </a:r>
            </a:p>
          </p:txBody>
        </p:sp>
        <p:pic>
          <p:nvPicPr>
            <p:cNvPr id="6" name="Picture 13" descr="server 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1600" y="4495800"/>
              <a:ext cx="508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descr="http://www.rackmountsolutions.net/images/Network-rack-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800" y="4114801"/>
              <a:ext cx="381000" cy="5010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descr="https://encrypted-tbn1.google.com/images?q=tbn:ANd9GcQF_P3RkOrJCIREUBBBT1eR7aaItYaxem6PUxv4vaB0FPVECoU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8601" y="5791201"/>
              <a:ext cx="621185" cy="3600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descr="http://www.ipowerweb.com/images/datacenter_pic9.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8600" y="5105400"/>
              <a:ext cx="624160" cy="3613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3" descr="http://www.coresite.com/blog/any2/wp-content/uploads/2011/02/IMG00150-20110209-1313-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1600" y="5867401"/>
              <a:ext cx="487896" cy="3133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7" descr="https://encrypted-tbn1.google.com/images?q=tbn:ANd9GcREYlrpl6oPGU-uqXG-0cnC4y2NQ5zxJMhQBiw77YEZYjLY5vlcc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39201" y="5257800"/>
              <a:ext cx="555045" cy="4157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0" descr="https://encrypted-tbn1.google.com/images?q=tbn:ANd9GcQ-eS48RmG2EHntsw9VGlN-7zUVAbLvuRNiq1I2_eWDw81IDmpIL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V="1">
              <a:off x="8991600" y="3352800"/>
              <a:ext cx="469106" cy="60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descr="https://encrypted-tbn2.google.com/images?q=tbn:ANd9GcTPSBBAYqAtjuF0cFeHaIgodhkSCCGJLYnFtozQnVBN1treuJZ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84829" y="3283314"/>
              <a:ext cx="615968" cy="374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2402" y="1752599"/>
            <a:ext cx="3731062" cy="2753223"/>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57228" y="1752599"/>
            <a:ext cx="4136298" cy="2753223"/>
          </a:xfrm>
          <a:prstGeom prst="rect">
            <a:avLst/>
          </a:prstGeom>
        </p:spPr>
      </p:pic>
    </p:spTree>
    <p:extLst>
      <p:ext uri="{BB962C8B-B14F-4D97-AF65-F5344CB8AC3E}">
        <p14:creationId xmlns:p14="http://schemas.microsoft.com/office/powerpoint/2010/main" val="1488570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314" y="274638"/>
            <a:ext cx="8218487" cy="698052"/>
          </a:xfrm>
        </p:spPr>
        <p:txBody>
          <a:bodyPr/>
          <a:lstStyle/>
          <a:p>
            <a:r>
              <a:rPr lang="en-US" sz="3200" dirty="0"/>
              <a:t>IT infrastructure supports IT value</a:t>
            </a:r>
          </a:p>
        </p:txBody>
      </p:sp>
      <p:pic>
        <p:nvPicPr>
          <p:cNvPr id="16397" name="Picture 13" descr="server 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4953000"/>
            <a:ext cx="14224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6399" name="Picture 15" descr="http://www.rackmountsolutions.net/images/Network-rack-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5400" y="2438401"/>
            <a:ext cx="1371600" cy="1803653"/>
          </a:xfrm>
          <a:prstGeom prst="rect">
            <a:avLst/>
          </a:prstGeom>
          <a:noFill/>
          <a:extLst>
            <a:ext uri="{909E8E84-426E-40DD-AFC4-6F175D3DCCD1}">
              <a14:hiddenFill xmlns:a14="http://schemas.microsoft.com/office/drawing/2010/main">
                <a:solidFill>
                  <a:srgbClr val="FFFFFF"/>
                </a:solidFill>
              </a14:hiddenFill>
            </a:ext>
          </a:extLst>
        </p:spPr>
      </p:pic>
      <p:pic>
        <p:nvPicPr>
          <p:cNvPr id="16401" name="Picture 17" descr="https://encrypted-tbn1.google.com/images?q=tbn:ANd9GcQF_P3RkOrJCIREUBBBT1eR7aaItYaxem6PUxv4vaB0FPVECoU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5562600"/>
            <a:ext cx="184038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6403" name="Picture 19" descr="http://www.ipowerweb.com/images/datacenter_pic9.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61726" y="4267200"/>
            <a:ext cx="1711034" cy="9906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descr="http://www.coresite.com/blog/any2/wp-content/uploads/2011/02/IMG00150-20110209-1313-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3401" y="5334001"/>
            <a:ext cx="1911779" cy="1227721"/>
          </a:xfrm>
          <a:prstGeom prst="rect">
            <a:avLst/>
          </a:prstGeom>
          <a:noFill/>
          <a:extLst>
            <a:ext uri="{909E8E84-426E-40DD-AFC4-6F175D3DCCD1}">
              <a14:hiddenFill xmlns:a14="http://schemas.microsoft.com/office/drawing/2010/main">
                <a:solidFill>
                  <a:srgbClr val="FFFFFF"/>
                </a:solidFill>
              </a14:hiddenFill>
            </a:ext>
          </a:extLst>
        </p:spPr>
      </p:pic>
      <p:pic>
        <p:nvPicPr>
          <p:cNvPr id="16411" name="Picture 27" descr="https://encrypted-tbn1.google.com/images?q=tbn:ANd9GcREYlrpl6oPGU-uqXG-0cnC4y2NQ5zxJMhQBiw77YEZYjLY5vlcc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1" y="3352800"/>
            <a:ext cx="1469445" cy="1100666"/>
          </a:xfrm>
          <a:prstGeom prst="rect">
            <a:avLst/>
          </a:prstGeom>
          <a:noFill/>
          <a:extLst>
            <a:ext uri="{909E8E84-426E-40DD-AFC4-6F175D3DCCD1}">
              <a14:hiddenFill xmlns:a14="http://schemas.microsoft.com/office/drawing/2010/main">
                <a:solidFill>
                  <a:srgbClr val="FFFFFF"/>
                </a:solidFill>
              </a14:hiddenFill>
            </a:ext>
          </a:extLst>
        </p:spPr>
      </p:pic>
      <p:pic>
        <p:nvPicPr>
          <p:cNvPr id="16414" name="Picture 30" descr="https://encrypted-tbn1.google.com/images?q=tbn:ANd9GcQ-eS48RmG2EHntsw9VGlN-7zUVAbLvuRNiq1I2_eWDw81IDmpIL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0" y="1447801"/>
            <a:ext cx="1227856" cy="1595589"/>
          </a:xfrm>
          <a:prstGeom prst="rect">
            <a:avLst/>
          </a:prstGeom>
          <a:noFill/>
          <a:extLst>
            <a:ext uri="{909E8E84-426E-40DD-AFC4-6F175D3DCCD1}">
              <a14:hiddenFill xmlns:a14="http://schemas.microsoft.com/office/drawing/2010/main">
                <a:solidFill>
                  <a:srgbClr val="FFFFFF"/>
                </a:solidFill>
              </a14:hiddenFill>
            </a:ext>
          </a:extLst>
        </p:spPr>
      </p:pic>
      <p:pic>
        <p:nvPicPr>
          <p:cNvPr id="16416" name="Picture 32" descr="https://encrypted-tbn2.google.com/images?q=tbn:ANd9GcTPSBBAYqAtjuF0cFeHaIgodhkSCCGJLYnFtozQnVBN1treuJZ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1" y="1752601"/>
            <a:ext cx="1704975" cy="1036009"/>
          </a:xfrm>
          <a:prstGeom prst="rect">
            <a:avLst/>
          </a:prstGeom>
          <a:noFill/>
          <a:extLst>
            <a:ext uri="{909E8E84-426E-40DD-AFC4-6F175D3DCCD1}">
              <a14:hiddenFill xmlns:a14="http://schemas.microsoft.com/office/drawing/2010/main">
                <a:solidFill>
                  <a:srgbClr val="FFFFFF"/>
                </a:solidFill>
              </a14:hiddenFill>
            </a:ext>
          </a:extLst>
        </p:spPr>
      </p:pic>
      <p:pic>
        <p:nvPicPr>
          <p:cNvPr id="16418" name="Picture 34" descr="C:\Users\char\AppData\Local\Microsoft\Windows\Temporary Internet Files\Content.IE5\WC7IO531\MP900430487[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83530" y="1277491"/>
            <a:ext cx="1890741" cy="1890741"/>
          </a:xfrm>
          <a:prstGeom prst="rect">
            <a:avLst/>
          </a:prstGeom>
          <a:noFill/>
          <a:extLst>
            <a:ext uri="{909E8E84-426E-40DD-AFC4-6F175D3DCCD1}">
              <a14:hiddenFill xmlns:a14="http://schemas.microsoft.com/office/drawing/2010/main">
                <a:solidFill>
                  <a:srgbClr val="FFFFFF"/>
                </a:solidFill>
              </a14:hiddenFill>
            </a:ext>
          </a:extLst>
        </p:spPr>
      </p:pic>
      <p:sp>
        <p:nvSpPr>
          <p:cNvPr id="6" name="Up Arrow 5"/>
          <p:cNvSpPr/>
          <p:nvPr/>
        </p:nvSpPr>
        <p:spPr bwMode="auto">
          <a:xfrm rot="10800000">
            <a:off x="1981200" y="1373438"/>
            <a:ext cx="762001" cy="1979363"/>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r>
              <a:rPr lang="en-US" sz="1400" b="1" dirty="0"/>
              <a:t>Moment of truth</a:t>
            </a:r>
          </a:p>
        </p:txBody>
      </p:sp>
      <p:sp>
        <p:nvSpPr>
          <p:cNvPr id="8" name="Cloud Callout 7"/>
          <p:cNvSpPr/>
          <p:nvPr/>
        </p:nvSpPr>
        <p:spPr bwMode="auto">
          <a:xfrm>
            <a:off x="3810000" y="972690"/>
            <a:ext cx="2238376" cy="609600"/>
          </a:xfrm>
          <a:prstGeom prst="cloudCallout">
            <a:avLst>
              <a:gd name="adj1" fmla="val -61036"/>
              <a:gd name="adj2" fmla="val 37500"/>
            </a:avLst>
          </a:prstGeom>
          <a:solidFill>
            <a:schemeClr val="accent4">
              <a:lumMod val="20000"/>
              <a:lumOff val="80000"/>
            </a:schemeClr>
          </a:solidFill>
          <a:ln w="3175"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r>
              <a:rPr lang="en-US" sz="1400" b="1" dirty="0">
                <a:latin typeface="+mj-lt"/>
              </a:rPr>
              <a:t>Can I afford dinner out?</a:t>
            </a:r>
          </a:p>
        </p:txBody>
      </p:sp>
      <p:sp>
        <p:nvSpPr>
          <p:cNvPr id="23" name="Rounded Rectangle 22"/>
          <p:cNvSpPr/>
          <p:nvPr/>
        </p:nvSpPr>
        <p:spPr bwMode="auto">
          <a:xfrm>
            <a:off x="5943600" y="1981200"/>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Application</a:t>
            </a:r>
          </a:p>
        </p:txBody>
      </p:sp>
      <p:sp>
        <p:nvSpPr>
          <p:cNvPr id="24" name="Rounded Rectangle 23"/>
          <p:cNvSpPr/>
          <p:nvPr/>
        </p:nvSpPr>
        <p:spPr bwMode="auto">
          <a:xfrm>
            <a:off x="5943600" y="2313346"/>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Platform</a:t>
            </a:r>
          </a:p>
        </p:txBody>
      </p:sp>
      <p:sp>
        <p:nvSpPr>
          <p:cNvPr id="25" name="Rounded Rectangle 24"/>
          <p:cNvSpPr/>
          <p:nvPr/>
        </p:nvSpPr>
        <p:spPr bwMode="auto">
          <a:xfrm>
            <a:off x="5943600" y="2645492"/>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OS</a:t>
            </a:r>
          </a:p>
        </p:txBody>
      </p:sp>
      <p:sp>
        <p:nvSpPr>
          <p:cNvPr id="26" name="Rounded Rectangle 25"/>
          <p:cNvSpPr/>
          <p:nvPr/>
        </p:nvSpPr>
        <p:spPr bwMode="auto">
          <a:xfrm>
            <a:off x="5943600" y="2968773"/>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Computer</a:t>
            </a:r>
          </a:p>
        </p:txBody>
      </p:sp>
      <p:sp>
        <p:nvSpPr>
          <p:cNvPr id="27" name="Rounded Rectangle 26"/>
          <p:cNvSpPr/>
          <p:nvPr/>
        </p:nvSpPr>
        <p:spPr bwMode="auto">
          <a:xfrm>
            <a:off x="5943600" y="3300919"/>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Network</a:t>
            </a:r>
          </a:p>
        </p:txBody>
      </p:sp>
      <p:sp>
        <p:nvSpPr>
          <p:cNvPr id="28" name="Rounded Rectangle 27"/>
          <p:cNvSpPr/>
          <p:nvPr/>
        </p:nvSpPr>
        <p:spPr bwMode="auto">
          <a:xfrm>
            <a:off x="5943600" y="3621892"/>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M, E &amp; P</a:t>
            </a:r>
          </a:p>
        </p:txBody>
      </p:sp>
      <p:sp>
        <p:nvSpPr>
          <p:cNvPr id="3" name="Bent-Up Arrow 2"/>
          <p:cNvSpPr/>
          <p:nvPr/>
        </p:nvSpPr>
        <p:spPr bwMode="auto">
          <a:xfrm flipH="1">
            <a:off x="2084867" y="3382539"/>
            <a:ext cx="1316667" cy="1142999"/>
          </a:xfrm>
          <a:prstGeom prst="ben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Tree>
    <p:extLst>
      <p:ext uri="{BB962C8B-B14F-4D97-AF65-F5344CB8AC3E}">
        <p14:creationId xmlns:p14="http://schemas.microsoft.com/office/powerpoint/2010/main" val="286413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18"/>
                                        </p:tgtEl>
                                        <p:attrNameLst>
                                          <p:attrName>style.visibility</p:attrName>
                                        </p:attrNameLst>
                                      </p:cBhvr>
                                      <p:to>
                                        <p:strVal val="visible"/>
                                      </p:to>
                                    </p:set>
                                    <p:animEffect transition="in" filter="fade">
                                      <p:cBhvr>
                                        <p:cTn id="7" dur="500"/>
                                        <p:tgtEl>
                                          <p:spTgt spid="164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16"/>
                                        </p:tgtEl>
                                        <p:attrNameLst>
                                          <p:attrName>style.visibility</p:attrName>
                                        </p:attrNameLst>
                                      </p:cBhvr>
                                      <p:to>
                                        <p:strVal val="visible"/>
                                      </p:to>
                                    </p:set>
                                    <p:animEffect transition="in" filter="fade">
                                      <p:cBhvr>
                                        <p:cTn id="17" dur="500"/>
                                        <p:tgtEl>
                                          <p:spTgt spid="1641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414"/>
                                        </p:tgtEl>
                                        <p:attrNameLst>
                                          <p:attrName>style.visibility</p:attrName>
                                        </p:attrNameLst>
                                      </p:cBhvr>
                                      <p:to>
                                        <p:strVal val="visible"/>
                                      </p:to>
                                    </p:set>
                                    <p:animEffect transition="in" filter="fade">
                                      <p:cBhvr>
                                        <p:cTn id="21" dur="500"/>
                                        <p:tgtEl>
                                          <p:spTgt spid="16414"/>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16399"/>
                                        </p:tgtEl>
                                        <p:attrNameLst>
                                          <p:attrName>style.visibility</p:attrName>
                                        </p:attrNameLst>
                                      </p:cBhvr>
                                      <p:to>
                                        <p:strVal val="visible"/>
                                      </p:to>
                                    </p:set>
                                    <p:animEffect transition="in" filter="fade">
                                      <p:cBhvr>
                                        <p:cTn id="45" dur="500"/>
                                        <p:tgtEl>
                                          <p:spTgt spid="16399"/>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16411"/>
                                        </p:tgtEl>
                                        <p:attrNameLst>
                                          <p:attrName>style.visibility</p:attrName>
                                        </p:attrNameLst>
                                      </p:cBhvr>
                                      <p:to>
                                        <p:strVal val="visible"/>
                                      </p:to>
                                    </p:set>
                                    <p:animEffect transition="in" filter="fade">
                                      <p:cBhvr>
                                        <p:cTn id="53" dur="500"/>
                                        <p:tgtEl>
                                          <p:spTgt spid="16411"/>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16397"/>
                                        </p:tgtEl>
                                        <p:attrNameLst>
                                          <p:attrName>style.visibility</p:attrName>
                                        </p:attrNameLst>
                                      </p:cBhvr>
                                      <p:to>
                                        <p:strVal val="visible"/>
                                      </p:to>
                                    </p:set>
                                    <p:animEffect transition="in" filter="fade">
                                      <p:cBhvr>
                                        <p:cTn id="57" dur="500"/>
                                        <p:tgtEl>
                                          <p:spTgt spid="16397"/>
                                        </p:tgtEl>
                                      </p:cBhvr>
                                    </p:animEffect>
                                  </p:childTnLst>
                                </p:cTn>
                              </p:par>
                            </p:childTnLst>
                          </p:cTn>
                        </p:par>
                        <p:par>
                          <p:cTn id="58" fill="hold">
                            <p:stCondLst>
                              <p:cond delay="5500"/>
                            </p:stCondLst>
                            <p:childTnLst>
                              <p:par>
                                <p:cTn id="59" presetID="10" presetClass="entr" presetSubtype="0" fill="hold" nodeType="afterEffect">
                                  <p:stCondLst>
                                    <p:cond delay="0"/>
                                  </p:stCondLst>
                                  <p:childTnLst>
                                    <p:set>
                                      <p:cBhvr>
                                        <p:cTn id="60" dur="1" fill="hold">
                                          <p:stCondLst>
                                            <p:cond delay="0"/>
                                          </p:stCondLst>
                                        </p:cTn>
                                        <p:tgtEl>
                                          <p:spTgt spid="16401"/>
                                        </p:tgtEl>
                                        <p:attrNameLst>
                                          <p:attrName>style.visibility</p:attrName>
                                        </p:attrNameLst>
                                      </p:cBhvr>
                                      <p:to>
                                        <p:strVal val="visible"/>
                                      </p:to>
                                    </p:set>
                                    <p:animEffect transition="in" filter="fade">
                                      <p:cBhvr>
                                        <p:cTn id="61" dur="500"/>
                                        <p:tgtEl>
                                          <p:spTgt spid="16401"/>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16403"/>
                                        </p:tgtEl>
                                        <p:attrNameLst>
                                          <p:attrName>style.visibility</p:attrName>
                                        </p:attrNameLst>
                                      </p:cBhvr>
                                      <p:to>
                                        <p:strVal val="visible"/>
                                      </p:to>
                                    </p:set>
                                    <p:animEffect transition="in" filter="fade">
                                      <p:cBhvr>
                                        <p:cTn id="65" dur="500"/>
                                        <p:tgtEl>
                                          <p:spTgt spid="16403"/>
                                        </p:tgtEl>
                                      </p:cBhvr>
                                    </p:animEffect>
                                  </p:childTnLst>
                                </p:cTn>
                              </p:par>
                            </p:childTnLst>
                          </p:cTn>
                        </p:par>
                        <p:par>
                          <p:cTn id="66" fill="hold">
                            <p:stCondLst>
                              <p:cond delay="6500"/>
                            </p:stCondLst>
                            <p:childTnLst>
                              <p:par>
                                <p:cTn id="67" presetID="10" presetClass="entr" presetSubtype="0" fill="hold" nodeType="afterEffect">
                                  <p:stCondLst>
                                    <p:cond delay="0"/>
                                  </p:stCondLst>
                                  <p:childTnLst>
                                    <p:set>
                                      <p:cBhvr>
                                        <p:cTn id="68" dur="1" fill="hold">
                                          <p:stCondLst>
                                            <p:cond delay="0"/>
                                          </p:stCondLst>
                                        </p:cTn>
                                        <p:tgtEl>
                                          <p:spTgt spid="16407"/>
                                        </p:tgtEl>
                                        <p:attrNameLst>
                                          <p:attrName>style.visibility</p:attrName>
                                        </p:attrNameLst>
                                      </p:cBhvr>
                                      <p:to>
                                        <p:strVal val="visible"/>
                                      </p:to>
                                    </p:set>
                                    <p:animEffect transition="in" filter="fade">
                                      <p:cBhvr>
                                        <p:cTn id="69" dur="500"/>
                                        <p:tgtEl>
                                          <p:spTgt spid="164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3" grpId="0" animBg="1"/>
      <p:bldP spid="24" grpId="0" animBg="1"/>
      <p:bldP spid="25" grpId="0" animBg="1"/>
      <p:bldP spid="26" grpId="0" animBg="1"/>
      <p:bldP spid="27" grpId="0" animBg="1"/>
      <p:bldP spid="28"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Freeform 22"/>
          <p:cNvSpPr/>
          <p:nvPr/>
        </p:nvSpPr>
        <p:spPr>
          <a:xfrm>
            <a:off x="1619694" y="1387178"/>
            <a:ext cx="7378995" cy="5056153"/>
          </a:xfrm>
          <a:custGeom>
            <a:avLst/>
            <a:gdLst>
              <a:gd name="connsiteX0" fmla="*/ 0 w 7378995"/>
              <a:gd name="connsiteY0" fmla="*/ 5056153 h 5056153"/>
              <a:gd name="connsiteX1" fmla="*/ 2573079 w 7378995"/>
              <a:gd name="connsiteY1" fmla="*/ 3673921 h 5056153"/>
              <a:gd name="connsiteX2" fmla="*/ 2626242 w 7378995"/>
              <a:gd name="connsiteY2" fmla="*/ 3620758 h 5056153"/>
              <a:gd name="connsiteX3" fmla="*/ 1020726 w 7378995"/>
              <a:gd name="connsiteY3" fmla="*/ 1568674 h 5056153"/>
              <a:gd name="connsiteX4" fmla="*/ 3689498 w 7378995"/>
              <a:gd name="connsiteY4" fmla="*/ 122646 h 5056153"/>
              <a:gd name="connsiteX5" fmla="*/ 6347637 w 7378995"/>
              <a:gd name="connsiteY5" fmla="*/ 388460 h 5056153"/>
              <a:gd name="connsiteX6" fmla="*/ 7336465 w 7378995"/>
              <a:gd name="connsiteY6" fmla="*/ 2855214 h 5056153"/>
              <a:gd name="connsiteX7" fmla="*/ 6634716 w 7378995"/>
              <a:gd name="connsiteY7" fmla="*/ 3727083 h 5056153"/>
              <a:gd name="connsiteX8" fmla="*/ 4508205 w 7378995"/>
              <a:gd name="connsiteY8" fmla="*/ 4715911 h 5056153"/>
              <a:gd name="connsiteX9" fmla="*/ 7378995 w 7378995"/>
              <a:gd name="connsiteY9" fmla="*/ 4726544 h 5056153"/>
              <a:gd name="connsiteX10" fmla="*/ 7336465 w 7378995"/>
              <a:gd name="connsiteY10" fmla="*/ 4726544 h 505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8995" h="5056153">
                <a:moveTo>
                  <a:pt x="0" y="5056153"/>
                </a:moveTo>
                <a:lnTo>
                  <a:pt x="2573079" y="3673921"/>
                </a:lnTo>
                <a:cubicBezTo>
                  <a:pt x="3010786" y="3434689"/>
                  <a:pt x="2884967" y="3971632"/>
                  <a:pt x="2626242" y="3620758"/>
                </a:cubicBezTo>
                <a:cubicBezTo>
                  <a:pt x="2367517" y="3269884"/>
                  <a:pt x="843517" y="2151693"/>
                  <a:pt x="1020726" y="1568674"/>
                </a:cubicBezTo>
                <a:cubicBezTo>
                  <a:pt x="1197935" y="985655"/>
                  <a:pt x="2801680" y="319348"/>
                  <a:pt x="3689498" y="122646"/>
                </a:cubicBezTo>
                <a:cubicBezTo>
                  <a:pt x="4577317" y="-74056"/>
                  <a:pt x="5739809" y="-66968"/>
                  <a:pt x="6347637" y="388460"/>
                </a:cubicBezTo>
                <a:cubicBezTo>
                  <a:pt x="6955465" y="843888"/>
                  <a:pt x="7288619" y="2298777"/>
                  <a:pt x="7336465" y="2855214"/>
                </a:cubicBezTo>
                <a:cubicBezTo>
                  <a:pt x="7384311" y="3411651"/>
                  <a:pt x="7106093" y="3416967"/>
                  <a:pt x="6634716" y="3727083"/>
                </a:cubicBezTo>
                <a:cubicBezTo>
                  <a:pt x="6163339" y="4037199"/>
                  <a:pt x="4384159" y="4549334"/>
                  <a:pt x="4508205" y="4715911"/>
                </a:cubicBezTo>
                <a:cubicBezTo>
                  <a:pt x="4632251" y="4882488"/>
                  <a:pt x="7378995" y="4726544"/>
                  <a:pt x="7378995" y="4726544"/>
                </a:cubicBezTo>
                <a:lnTo>
                  <a:pt x="7336465" y="4726544"/>
                </a:lnTo>
              </a:path>
            </a:pathLst>
          </a:custGeom>
          <a:noFill/>
          <a:ln w="92075" cmpd="sng">
            <a:tailEnd type="triangle" w="med" len="lg"/>
          </a:ln>
          <a:effectLst>
            <a:glow rad="127000">
              <a:schemeClr val="accent1">
                <a:alpha val="8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274639"/>
            <a:ext cx="8229600" cy="647699"/>
          </a:xfrm>
        </p:spPr>
        <p:txBody>
          <a:bodyPr/>
          <a:lstStyle/>
          <a:p>
            <a:r>
              <a:rPr lang="en-US" sz="2400" dirty="0"/>
              <a:t>The essential states of the IT service</a:t>
            </a:r>
          </a:p>
        </p:txBody>
      </p:sp>
      <p:sp>
        <p:nvSpPr>
          <p:cNvPr id="4" name="Up Arrow 3"/>
          <p:cNvSpPr/>
          <p:nvPr/>
        </p:nvSpPr>
        <p:spPr bwMode="auto">
          <a:xfrm>
            <a:off x="4641915" y="2720037"/>
            <a:ext cx="2514600" cy="2307402"/>
          </a:xfrm>
          <a:prstGeom prs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r" defTabSz="914400" fontAlgn="base">
              <a:spcBef>
                <a:spcPct val="0"/>
              </a:spcBef>
              <a:spcAft>
                <a:spcPct val="0"/>
              </a:spcAft>
            </a:pPr>
            <a:r>
              <a:rPr lang="en-US" sz="1400" b="1" dirty="0">
                <a:latin typeface="+mj-lt"/>
              </a:rPr>
              <a:t>IT Service</a:t>
            </a:r>
          </a:p>
        </p:txBody>
      </p:sp>
      <p:sp>
        <p:nvSpPr>
          <p:cNvPr id="7" name="AutoShape 2"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1946520" y="2417016"/>
            <a:ext cx="1857963" cy="1805037"/>
            <a:chOff x="789232" y="3209719"/>
            <a:chExt cx="2576992" cy="2143812"/>
          </a:xfrm>
          <a:solidFill>
            <a:schemeClr val="bg1"/>
          </a:solidFill>
        </p:grpSpPr>
        <p:pic>
          <p:nvPicPr>
            <p:cNvPr id="174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85" y="3209719"/>
              <a:ext cx="1866332" cy="14945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89232" y="4732111"/>
              <a:ext cx="2576992" cy="621420"/>
            </a:xfrm>
            <a:prstGeom prst="rect">
              <a:avLst/>
            </a:prstGeom>
            <a:grpFill/>
          </p:spPr>
          <p:txBody>
            <a:bodyPr wrap="square" rtlCol="0">
              <a:spAutoFit/>
            </a:bodyPr>
            <a:lstStyle/>
            <a:p>
              <a:pPr algn="ctr"/>
              <a:r>
                <a:rPr lang="en-US" sz="1400" dirty="0"/>
                <a:t>Throw the switch!</a:t>
              </a:r>
            </a:p>
            <a:p>
              <a:pPr algn="ctr"/>
              <a:r>
                <a:rPr lang="en-US" sz="1400" dirty="0"/>
                <a:t>(Change management)</a:t>
              </a:r>
            </a:p>
          </p:txBody>
        </p:sp>
      </p:grpSp>
      <p:sp>
        <p:nvSpPr>
          <p:cNvPr id="15" name="AutoShape 13" descr="data:image/jpeg;base64,/9j/4AAQSkZJRgABAQAAAQABAAD/2wCEAAkGBhQSERQUExQVFRUWFRwYGBgYFxYYHhwcHBwXGBgYHhgXHCYfGBkkGR0XHy8gJCgpLCwsHB4xNTAqNSYrLCkBCQoKDgwOGg8PGiwkHyQsNCwsLCopLCwsKiwsLC0pLCwsLCwsLCwsLCwsKSwpKSwpLCksKSwpKSkpLCwsLCwsLP/AABEIAN0A5AMBIgACEQEDEQH/xAAcAAACAgMBAQAAAAAAAAAAAAAABgUHAwQIAQL/xABREAABAgMEBAYMCggFBAMAAAABAgMABBEFEiExBkFRcQcTImGBkRcyQlJUcpKhscHR0hQVIzM1U2Jzk7IINHSCo9Ph8BhDZKKzJCXC8RZE4v/EABoBAAIDAQEAAAAAAAAAAAAAAAAEAQIDBQb/xAAtEQACAQMEAQIFBAMBAAAAAAAAAQIDBBESITFBMhNRFCJhcYEjM0LwkcHRBf/aAAwDAQACEQMRAD8AfeFLTk2ZKBbd0vuquNhQqBrWogEVonzkasIoxzhftUkn4WoVNaBDYA5gLuUOX6R03V6TbvYBtxZThgSpKQqmeNFDoOyKlsyR451Ldbta40rkK5RKWdkAzdly1fC1+S37sHZctXwtfkt+7Gt/8IP1o8g+9HitCFUwdTXxCPPeMaelP2IybXZctXwtfkt+7B2XLV8LX5LfuxHq0Ldp2zZ5qq9aY+5PQCbdNEJSdpvAAdMQ6c10Bu9ly1fC1+S37sHZctXwtfkt+7Hw9wXTyRUIbVzJcTXfjSNZfB1PgE8RkNS0E9AriYrpl7Em52XLV8LX5Lfuwdly1fC1+S37sQsxonNoAKpZ4V2IKvy1pGD4gmfB3/wXPdiMMBh7Llq+Fr8lv3YOy5avha/Jb92F74gmfB3/AMFz3YPiCZ8Hf/Bc92DDAYey5avha/Jb92DsuWr4WvyW/dhYNmujNpzyF+yPPi936tzyFeyDDAaOy5avha/Jb92DsuWr4WvyW/dhWXIuAVLawBmShQ89IxNtFRokEnYAT5hA9gHxPDjalPnWzvZb9ke9nK1PrWvwUQj/AABz6tfkK9kHwBz6tfkK9kVyicMeOzlan1rX4KIOzlan1rX4KIR/gDn1a/IV7IPgDn1bnkK9kGUGGPHZytT61r8FEHZytT61r8FEI/wBz6tzyFeyD4A59WvyFeyDKDDH6U4ebSQqqiw4Kdqpqg3/ACaknzxuf4hp/wCplPIe/nRWC2iDQgg7CCPMY8uxJBabH6RE6FArYlVJ1hIeSTuUXFAdRje/xHPeBtfir9yKeumC6YALtl/0j03RfklXtd10U6KprlFjaH6fStpJJl1m+kArbWLq01wrTJQ50kjKtI5MumGDg9tEs2nJrBUBx6Um6aEhRukZ4g1xEAHW0EEEQQc48Ps4F2oEgEcXLtpPPVTjlR0LA6IU9Dm6zBOxB89B64luGJ8qtiaqa3ShI3BCaCNfQhrB1XOlPpPrjWkszQMaI+mmSogJBJOoRs2fKIWeW4lA859QhukZVtCaNgU2jEneYfcsFSIs/RnJTp/dHrPsiebbCRQAADUI+oIzbyAQQQl8I2l5lUBllVHnAanWhGVfGJqAeYnZFW8LJJv6Q8IEtKG4SXXAaFDZHJ23icAebOIRPDExXGXdA8ZEJWh+hcxaT4Q0k3a/KOkG6gZkk61HUnM9ZizbQ/R+YalnF/CnS4htS63EBJugqpdzyFO29kKyrPJbB92bwiSTxCQ6UKVgA4kpxrQC9inzwygxQ2i2jXw0uIDgQ4lAUkEVChWigaYilU48+UMejelcxIPplJvFu8E1UTyAcEqSrW3l/SNozeMsjBaExJoX26QrePXCbaXF8YQ0DdGGZNTrOOqHCelS4goCrtczSuGzOF9/RZYrdUk551EMRZUXp8VacB7xX5TCbok3V+uxB89BDyRCToh88rxD6RCl74m1HzQ4QQARMSGij7mJTcTtVh/tzjhNpcnUSb4IeCkPUroqwwkrcN+6KkqyFPsiFO2LTLzlckDBCdg3bThFVLPBZxxyaMEEEXKhWCseR7AAVgrBBAB4o4HdFfWNMluYYWmlUuoUK5VCkmLCit5hVFqIwIUSOahNIbtuxS56O0hBGCz1ktNkmpKEkneBHkNCRyxwnzfGWtOKpSjxT5ICa9NKxm0I7R3xh6I0eED6Unf2lz0xJ6GD5BXjn0CN6HmDGCPpt0pxSSNxp6I+YIeKkkxpE8nMhQ+0PXnElLaUXiAps1PemtegxAykopxQSkVPmHOdkNdl2MloVzXt9mwRV4AkEGtMxXb/AHhFBaQzqpuddUASVu3UDXStxCaY40p0mL7erdVdzumlNtMOmtIpHg+CfjaT43L4SmtSe2ryOnjLvTClZ7FkdN6M2A3JSrTDSQkISL1O6VTlqJ1knXuj60nfSiSmVKNEhhwk/uK2RJRAcIH0XPfszn5THP7LnN/B0tQn2aawoKwrhdNd2IGMWBwlWClyTLhpfbTxiTru1uqTu17xCxwN2aXZ5wjJEus5VxUUpSK6jXHoh94W27lnK1G4gYmndpw9OEdOn+28lOzDoFbJmZJtR7ZHyaidZSBQ9KSnprHzpDa+bSDl2x/8fbENwQBXwV6vacdycs7ov8/ewwWlo2FVU1RJ73Ud2z+8ovTeybIFdawAScgKncMTEFwW2IJmZcvEhCG6kimZIAGPT1ROWowpCHEqBBuKwPimMXAh87M/do/MYV/9B4p7G9ss1EWfIWO0z2iADtOJ6zG7BENpHa5aRcbxdXgABUgbaeYR5vds7myRB6X25fVxKDyUnlnarZuHp3QtRJS2jkw5iGyOdXJ9OMSstoKs9u4lPMkFR58TQemN04xWDBqUmLEEPctoUwml6+veaDqESktZLLfaNoHRU9ZxiHURKpsrmXsx1ztG1q3JNNmeUSkvoa+rtrqBzmu/KHWdnkNIKlqAA8/MBrMJFuaTrfqlNUN7NZ3nZzQKUpcA4xjyR9oyjbZuoc4wit4gUT0GuMakEEaGZ4TFauLqonaSes1iylZGKzEOW3Ync9HW+gM0ldmSRSaj4K0muOaUJQoY7FAjogiP4KfoeS+7P51wQ0JnOGmM1xtoTa6UvTDmGeSyPVE5oZ8wrxz6BC3pF+tzP7Q7/wAioZdDEniDzrPoEb0PIGT0b1mWQp47E61eobTG7ZWjxVynQQnUnInfsEMyEACgAAGoQ45FTDKSaWk3UCg1852nnjPBBGYADjFCMu/BLRSpXK4ibCjqrxboJ3A0i+4rThR0TJPwtoaqOgDqc6qA9B3ZVY5RZF8WtpHLSraXH3kNIWaJUo0BJFRToFYhJnhHspxCkLnGFJWkpUCTQgihGWyNHRm15e0bIY49rjk0DbqFCtFt0FSaChPJUCO+3x9DQax/BG+pz3o5bnCLxJ7lxc0NnbGs0OhmebWXFVKlnG6K3UYDIVOOvOJDTxyTn5NbInJdK8FoPGopVJJAONaGpy5o+5/gzsVd7k8ST3ri00yySqoFfXEc9wG2Yu7xUy4nc40uuW1OH9YajcwxgrpMOiDTEvLJZRMNOFNSpQWnEqJJOeWrojZta3UoFGyFKOsUIT1a+aISb/R1X/kzqFY5LaKaDVilaqnoEQM5wGWmhVEJadTjykuhOvYuhBpjG0biJGDfmCV3r9TeqDXM1wPmj44FJdQdm6jAJQk77ysPMYX5rg9tdgH/AKeZug0+SJWDzhLaiSOekR0jaE/Z6l3Q8wSQXAtsipxpeC0/a88ZXUvWhpia0ZKnNSZ0RHlIo5HDDPAAVZNBmW8TzmhjMxwzTgPKSwsUyulPTVKqxyPg6h0/i6ZaelmkyJGXU6vE5IRUAqVs3DMnUIruzbIte21cZfLLAxCiVNNjxQOU5vx3xaOjj7M7ZrD09LthRWXAhSVUqhSkoWAs1pdxxwxjV0h04bSbpcbbGQClJSOgEivojSKjRWMZkKVqzqPbgRTwMz1DdtBlSqYJ4x9NeapyiGnxa9iqTxhJaUcCVcc0s44VOIOBw5Jh4l7cDtSh4L23HAfMk4RtrmQ62pl8X21ChBxp7Yn4jbE45ME2t0yupbTZU2sB40X3Pe7gO59cSMKGlmjZlHRdJLa6lB1imaTzjDGM1k2+6ElTiStpKglTgHalVbtSNtD1dEaSoprVT4GKdfqY0wR8oWCAQQQRUEa4+oXGTDNuFLa1DMJUeoExXAixbQ+ac+7V+UxXUOW3DE7nlHU/BT9DyX3Z/OuCDgp+h5L7s/nXBDIocvzs0XXFuEAFa1LIGVVEqIHNjDnoif8Apk+Or0iEWHrRL9WHjKhih5AxgTPuA1Di/KMZ0W48P8w9IB9IjRgh3BUlm9JnRndPRT0GM6NK1a0A7iREFEjZdiqdx7VG3bu2xDSAm5HSAOquhtfmPXlSJR1sKSUqAIIIIORBwIpspGOUk0tpuoFB6ec7TGvbdocRLPO942pQ305I6VUHTGTaJMfBLxLM5aEowpZQm4u6SClKuUlaU41NOSMdnNDba7QS6QkUFAaQgcBCS1KzUyupLrwQmvdFIJUa1rmvGHV1wqJJzMeevZxbwaxKw0ytVxdqSzDaykAhSqEY51BGsXQrA7YYY0NKdCnOOE1KruvDDlYpIxFCKbNf/uE9zTmalnC3MtIUobOTUaiCKginNFYw9SK0dIngfmLUAVdQ6L2wLFefAGsSTOkDqe6J83ohDRobKTSQ+njEcby6pUNeYooEDGvVHw5obOsoK5Kb41FDySaHDCgCqoqKEZjKLwt1Uzpe6IbwWe1parWVjpB9MZV6aKpQpvD7QHoyimWdO5pqgfYCue6pBOPSk7Izyrj9szglmFFpil5aiO1SBylrocceSE1oSRzmJVvVTw3j8hlDrOad2ahRCmZO9XH5JCt+KUnGsYOyLZv1EjXbxHn7WMdpS7FjJbTLWb8NKwb77wCzWookJSlQT1DVmaw06LWzIT8o48iTZSpvkuNqYbqlVNRCcQdue0CN/TSWdTLaXnAlaV6fmYl3VsPpLgoaDMJqLyrqtQB6IqVx0qJKiSo5kmpPSYuK2ODqVdTyUcSunJUjAdKTgR/dYUNFbHbbnfgkwOLdvUQ5QqCtaQK0pUZHXlFacowi3E0lQkpJMVWm3mSHEpWgpNQqhFP6b4s7RDSMzbSioAOINFUyIOSqasiOjnhrb0GYpRd9wEUIJAB24DUYhpTg9EpMOPMOEMqbxaNSQqoIorWkY0riKxhOvCot+ei9S3dNZ6NHTCzOPlHB3SBfTnmkEkYbRUdMKnBVOticMu8ApmbbUysHaeUg1zBvClRtrqiw3AKGuVDXd/6imbGQTNMhrPjk3a490KV6I2tnmLQv2h4nLANlz3wV9ahLO1Uy7S8fFoNd6iTliQdcbUzcrRF6g1qoCegZbqmHvTGxRaNluJpV5nlt0zvJFafvJqnfFSaM2rxiLijykDPanUd4y6orUjqWtDkJaXoZJ2h80592r8piuosC2VUl3fEMV/GttwzG55R1PwU/Q8l92fzrgg4KfoeS+7P51wQyKHMdsSwbmHkJ7VDq0p14JWoDHXgIadDPmFeOfQIW9Iv1uZ/aHf8AkVDBoU58k4NQWPOI3oeYMY4AKxmlJNTirqBU+YbzqhqsuxUtYnlL27OYQ63gqaFlaOZKd6E+32QwBNI9gjNvIBCTwsWlxcolqtC6v/ajlK6KlPWIdopvhStDjZ7ixiGkBFPtHlK6cRGVR4iSi49DLP4mxpFJBBKSsg7XCpzq5WHNG/EiuSDUlLt0PyaEIxzwRQ158Ij481c/uM3XB4IorhO/XB92PzLi9FqoCdgiguERwmeXU9wjowr6Y1svMiXA16JuFFmXlVwS4obqqpSNjg6Us2Y5cqVcYsDHEVCa056Vj5l2eLsqhwpLEmuGKgT6TBwPfq7/AN8PyJjo2b+eT+pSXB8YjIlJGRGYIyI5wcYfuDLQ1qXs9S2VcY88auLIAPJw4obEg1PPXdSC0hsjN1NB3wy6RzxF6L6bPtWgzJtqoytKr6aDtiFuBYOYN0JT1w7dNenqJpLMkkPuks/8DkZp9YopDZCAe/VyU6u+I6oXuAuzf+3OrUFfLPKxPdJSlKaj96+K7YXNI5edlUOJmr1oyC13lJUtzjG6GoIcxU3TKtSnOtKxaugVsSs1KIVKclpsBHFnBSKDBKhuxrU1jnxxKPy7m821L5tiRtGykrQE0AN3k01c26KX4TbKJabmW6hxhQqRmEk1B/dXTrMXo9MAmlRtA176QjaR2alSnWlCqHAQRzKGPpMZzxGSkjalmcXFkFJ8Jkt8BTMOLSHKEFoHlFY1ADJJONcgDzRF6D2nNusPvzDhUl5QDSTqpW+UjuUdyBrpXVihzVjLs2aQp9lD7VTSoqlQy6FjA0OGWYhotDhJYSOQFuGmApcA2DHKmwAxlKiksQWc9/6MqtWUtpdE5bs1xcs8utLraqHnIonzkQscFOiRdUuccBDTNUtnvncABzhINTzkbDGtZjE3bcxxSPk2EkKWe5QnHFR7tdK0GFdgAJFuzRbQhDDCQlloUSBr2nn368Tri6XpQafLIow1yz0jJY9ocU5U9qcFe3oihbQUZe03gcKTKwQKUuqWcMMKUIi61KABJNAMSebbFDWtOcfNuOIHbvEp15q5PqMWobpp8G1ykmpLkbbb/V3fEPqhAiwbVbvMOD7B8wr6or6L23DMrnlHU/BT9DyX3Z/OuCDgp+h5L7s/nXBDAoc66dshFpTqUigEy5QDxifTEhoQsXXRrvA9FCPVGlwgfSk7+0uemM+g/bO7k+lUbUfNA+B3lrVcbFEEAeKn0kYxuo0pdGYQegj1xDwQ/hFSfb0sOF5vfQ+0RI2dbQeNAheGvAgbzEJZVgqcopXJR5zu2DnhpYl0oSEpFAIzeACYmAhClq7VKSo7gKmKJsNszlpMhd5XHzSL1M6KcBWRQYUTU5YUi0OEu0+KkFp1ukNjccVHyQR0iEvgakONteXwJDYW4aGlLqSAecVIwhSs+iyOjrZZKm8NRvHdjWEN7TOTT/8AZaO5YMWO+wlaVIWkKSoFKkkVBBwII1ikUXwy8HkrJS7L0q3xdXeLWL61ZpUpJAUTrGPRHLlbxqSy2aZwT0zp3LkEJeaFRSt8V80V7pNIS78yl74SyG6J4wX+VROHJABrVMasnwavvMtOtrbuuNhdFXgRUZZGu+IC2LDdlXA28kBRFRQggg4Z743haOluskasjLpNp2l1tTLCOQpN0qUKYbEpBwFBr6oaeC6W4mRU6sgJccKhzBICOmpBjV0U4L0IuuTdFqzDYxSNl492ebLfEzpAp2oBRdbHagZebCvNqh63oKBRvJrWvaxeNMkDIes88K9mv8XbcsTjVSE4Ed2hSBuoVVpExCxIfTLP7S16Uxe7X6TX94LUniaLynpsIQSpKlChwSkqrtFMuuKes7SRVkWiXGQoSzpN5m93OsZdsgmoNObWYukQk8LsghdnlZoFNuIKTQVxN0przg16I89bVNM8e517mnqhn2I6wNKRPaTIdQolpKHG2q4chLa8afaVVWO0bIf9IV1ePMAIQv0fLDBXNTSu4SGUb1UWs9QSOkxYGkcvddvalDzjA+qHa62FLZ7kM8wlaSlaQpJzBAIPQYUpzgvlVOBaStCSeUgKw/dNCU02Y9EOMELRk48DkoRlygs0CXZ4hkBtvvUga86nMk85gggiG2+SySXAs6f23xEqpKfnHvk0gZ49scMcBhvIivbMsVyWm0NzDdxZa4wJJFQFCqSQMjSuBxEXGqSZU42t1pDpbVeTfFaHaOoHoEJvCm3dteXfBJQ80mhpQVSVNkV105JOysMU2tDSFKyetSfBHWifkXPu1flMV2If7b/V3fEhAEXtuGY3PKOutBGwLMkQAAPgjJwGstoJO8kk9MEfWg/0bI/sjH/EiCGRQ5x4WkgWxOUFOWD1oTWNPQpR41Y1cX6FJp6T1xvcLn0xN+On8iIjtC1Dj1Da2adaT6I1peaJY7IbKiAASTkBDHZWjoTRTtCdSdQ37TGjYlqNtdsihPd5+bUN0M7L6ViqSCNo/vCHZNlDJBBHy4sJBJNAASSdQGJPVFCSquF207z7TIODaL5x7pZNB5IB/ehl/R1smrk1MHJKUNJyzUStXOKBKN97miq7etQzMy68a8tRIrqTkkdVI6H4ErK4mym1EYvLU6dxN1Ooak88IVZZyWQ/Ql8MFmcfZEyACSgJdFKdwoE56rt4w51jUtiTS8w60qlHG1Ixx7ZJGWuF1yWFPRqTQ9KMuDtXJZq7zchNTTViIQeFvRlRlkPFOLZxP2FYEdBoeuNKwtK7VsxAllyanWmajFtdQO2NHUVSU4kg4550ENUvwoSE8gSsyh1hT4KCHE8mquSKOA8+BIAGukdPWmsMzPNC7VExJMrrUhIQrLtkck5ZajuIiYedSkEqIA11hL0Jsp+QmpiSfBukca2ruVAG6VJNNYu1GoiM9vPuFwpXkO1AypjQ74vDdAYbVmG1rq2i6NuVf3chClo62HbbaBqAHq9LaFKHRVI6IYYUtHJ67a7SwQmszQk0yUShWfMTGV5+20v7sXpeaz7nQMU/wy26VvolQeS2AtXOpQw6k/mi3HXgkVUaDXFDcJswly0nVNkKBS2BTWbgFN9cI4FnHNQ6t3LFMufgZkOKslqtQXVrdxprN1NKarqR1mN+27UDhupHJSc9Z1dAiXsSzOIk2GU0BbYQnKnKuippq5VTC1NSim1UWKH088NVmzC3SMMEEELDoQQQQAEIHCHaqJiYlGGql2XKr6wQUpCilV2mtQpU7KgRL6eaTmUZCUU412oT9kd0vfkBz7oW9CbNlwwpx9TodcOBSkEBOomuJJNTnsjWPyR1v7C1R65KC+7PLb/V3fE9kIAixNJEIDDtxRULmtN3ZqqYrsmGLbxYtc+SOvNB/o2R/ZGP+JEEbWjkmGpOWaBqG2G0AnCt1CU180EMChzpw2shNsPUFLyG1HnJQKmF7RD9ZHiK9EMnDj9MO/dNfkEQOhafl1HY2adaR6I1p+SJY5xkl5lSDVKiDzf3jGOJey9H1L5S6pTs1n2DnjoMoSVjW0t03VIrTuhgOkeyI/hItUsSK7pIU6Q0CNhqVf7QqGVhhKAEpAAGz+8YqzhdtK8+0yDg2i8fGX/+QOuF6jwtiUISc8Ys08Nc6UNy8jLtspQlLbaQlTy6AJSgY4EilO11xB8G2jDc064p5HGNoAF28pIKlYjFJBwAPXF0WUJeTbKWWm0HMhtISOlZxMYRouSyTkS7El9IZwhxyaXKtnvkpSaUzDITXru4xaVnsrQ2hDjhdWlICnCACogYqIGVYr7SPhdZYqlKuMX3jRwB2KdNQOip3RWds8Ik9NquJcU2lWAaZvJrvI5azvMWxGnxyHJeVv8ACFJSYUHX0lY/y2zfXXZQYJ6SIrq0eFqZnXA1IyiArUpxKXVAbcRcQN9YgNG+C556i5kllBxu/wCYeg4I6ceaLNsixGZVu4ygJGs5lR2qUcSYstUvoQZLKcmFMoM2pK3qcopAAzwFBhgKYjOMVs2ZxqMO3TW77OnCNibn0NCq1Ac2s9EL89pMpVQ2Lo25n2CNop9EEMpNDQ4GsVqxNUfS5T/NC6fvXqVixJqfQg1ccSkk90oCvXFeNS4U+EJIoXQkHMUKqA114UjK54RaPJ02lVcduMUxwg2UVW02lN0F4sXdWJIRj0isXPcITkTQagdUVLoi83atvpdcWG0IIW2hRIUri6cWgar1eWRsCs44FnF62/odW8ktCR0JMqGWuFjSnNvcr/xibnZgpStdK0BNITZqbU4q8o1Po5hDFaXRlbw7MMeQQQsOhGKbm0tIU4s3UpFSeYR9vPJSkqUQlKRUkmgA2knKKq0802EyOIZrxSVVUrvyMqDvQanHPCL04ObwZVKigskW8+u0ZxTi8E7O9QMkjn9phsSkAADADKI6wbN4loVHKVir1Do9sSUWqyy8LhGVOOFl8s0LcNJd3xfZCArI7jD3pJ+rL6PSIRFZHcYYt/Fi1x5I7Psz5lr7tP5RBBZnzLX3afyiCGBU544e5O5at6teMl21bqFbdOftK9ML+hA5Tu5PpV/SGr9Ib6SZ/ZEf8r8LehCRddOu8B5j/WNqPmgY+WIthJq4Te1XhyR1euGptwKFQQRtEV/G1ZqXCsBokHmOG880OuOSo7mOfdI7S+ETTzupThp4o5Kf9oEX2tpfFKSFVXcICqU5VDQ82MUC3YUwp3iQ0suVoRSmulanACuvKFavSLIcrB0vYkJFtAHGPLqtSU0ABJoLytt0DDE5ZQvWrpVNzyuLqqisA02DQ7wMVdPmhhsPglcUQqZWG060IopW4q7VO8Viw7H0fYlU3WW0p2qzUd6jiYMSkscICtrD4J3nAFTCgynvByl0/Knz7osSwtGGJRNGkAKpQrOKzvVq3CgiWgi8YKJB8OuXRWhPMASfNC7aekDlbqUlsbVDlewRv2rpXKy1eNeQFd6OUrddTU9dIr7SHhWccqiWQG09+qilHcO1T5+iJ1xjyGDen7UQ3ynV0JxxNSdwzMR1lKnLScLUi1l2y1EAJG0k4J14Yk6o2NBOCeZtJYfmCtqXJqVq7dzKoQDjSndkU2V1Xi9MSlkywaaQlAAJQ0nNR1kk455qMZurKbxEHiO7E6x+AGWACpt519w0Krqrieca1Eaqk9UNMrwWWY2OTKN4KCgSVqUCCCKKUoqAqBgDTPaYQbU0lmHyb7irpPaAkJGeFBmMdcacnPuNKCm1qQRsJHWNYjX4RtbsW+JWdkXnxQpdphSlMoo/TvgXVK1m7NUqjZ4wtE8pATyrzajiqlO1OPOYtKQt74TLJdQbqgaLSDkaY9Gsc0Z5K0CDRZqk4Y6v6QuqLx9i0rmKnpffYtaC6apnrPDzpHGJq28AKcrUQPtJIPXsjSMV9YjXwK2pmVBo2tSrgwy+ca/2kjpiwY5ddYlg7dq1KGpHkfc0EssKmHlpbZRmo4k6gEpHbEnACM0rLAgrcUENIFVrUaAAZ4mKr0y0qcticblZYlMsFBLSTVIJAN51eugFSAcgMqkxFOnq3fBarV07R5IvSDSN+03ktMIXcJohsYknDlLph6h543ZPQwyqgX0/Kaq4pHOD3R54s3RLRJiQbIbIUtQF9xVKmmod6muNOsmJt4IUKKuqGw0I88ZVLn+MFsTC3/lN7lVwQ5Wjoc0rFpYQe9JqPaPPCvP2Y4yaLG4ggg7iIzUky7i0QWkn6svo9IhGSgnAYk4DecB54edJP1ZfR6RCZI/Ot/eJ/MI6Nv4/kQuPI7JkGylpsHAhCQd4ABgjOI8jcVOev0hh/wByZ/ZE/wDK/EBoU38ks7V+gCHD9I75+T+6c/MiFPRBN2XJJFCsndkI3oeQMYGW7ygCQkbTkIapCal2khKXE85xqT1QhzNusIzcTuHKPmiKmdNUDtEKV41E+isNSnHtlS2fjln6xPn9kHxyz9YnzxS7umbpPJSgdBPrEaatIJlZwcVuSAPMBGTqQ6JwXr8cM/WJ8/sjRnNMpNrt5huuwEqPUBFMtyk2sEAPEU13vXEjZeg61kccsMp5k31ZivJBABpXX1QZk/GLKuUVyxttfhdbSKSzSlq2uclI6BirzeqEy0tOZ180Ly0g9w3yBspyeUdxJiwbD0BsZICn3ppwg4pKSgHDY0CaV2LBh8lpqx5IBUuyzeB5PFt1WK67ysuuM3Gq9sMPUh7lNaNcEFoTigVNmXbObjwKT0IPLUc8wN+NYtewuCizbNo7MKDzgOCnrt0H7LWROvG8R0VjDavCQ+5UNANJ29srrOA6oVZiZU4oqWoqUcyTU+eNYWsn5bGMrlLxLBtPhMbRyZdsr+0rkp6EjE4boQp+fW84pxxRUpRxPqA1AbI1o9hynSjDxFZ1JT5CCCCNTM1ZO33ZW0ZWjigw8eLcQCbpJN0EpB5SgVJINMOuLfig9OXbqGu+vkg7KAa99OqLwsafD8u06P8AMbSrpIFdZpjXXCj85IK6+WMvwVDwjPCXttt0d60tX+5BzwHIAiynFNssqmJhYbYRiVa1bEpHdE6qRUHC06VWo8CahKW0jmFwGnWSemN0ytp23xRXRLCAAkkBDYoAkqCQKrUaZjdUCOTcxi56pPY7dnOUaSjFZeDU0507dtN1LTKVIlkH5JoZk5X10wKs+ZI6SclhWJxAqqhWc+YbAfXFl6KaBsSKTQcY4oUUtYGWtKR3Keusa1t6HZrY6W/dPqMIVLlS+WPB0Kdu4/NLkU6wVj1SCDQihGox5GZoFYKwQQARmkn6svo9IhMkfnW/HT+YQ726kGXdr3tfOIQgsjEYEYg84xBh628RG48kdrCPIwyCyWmycSUJJPOQKwQwKlC8NmmknOKSwy2pbzDhSXq0SBktAA7cFQGOFKYVit5eTfcFxKXCkY3cQB14dcdMaT8HzTiS5LNobdzISkJC+bDAK2Hr2xWzqCklKgQQaEHMHWIbo0YzWci9Ss4PGBBY0KfNL1xG819ESsvoK2O3cUrcAkeswzwQ3G3proXdebIqW0Yl0f5YUdqqq8xwiQYlkowQlKfFSB6BGSPY2UUuEZOTfLCCCCLFQggggAIIIIACCCCAAggggAT9PHeU0nVRSvOB6otbgoeKrLZqa0U4kbgtVBFQacLrMJFcmxhsqTFxaBzYasdhxWSGFLP7pWTlujn5zWkbV1+jFfX/AKU1p7NcZaM0oEkcaRj9miabhSLN0b0iVKysuy40aBlBSoHMKAUDQ4HOKWmHitSlnNRKjjXEknPXHRjFiJXJssuUJSyhN4aiEJFQY4t7JbZ9zvWMWs46QS2lkuvu7h2KBHnGESjL6ViqVBQ5iD6Iri17GXLruqxB7VQGB9h5o0mnlJNUkpO0Ej0Qh6afB0PUa5LEtjR9uYFTyV6lD198IRbSslxhVFp3KGR3H1RtS2lUwju7w2KFfPnEkNMkuJKH2QpJzun1H2xKUokNxkK8EbtoMtdsyskHuVCih05Eatu+NKNEzM07YQSw6B3h82Poivj6osW0PmXPu1flMV0IdtuGJXPKOyrEmEuSzC0GqVMoUk44gpSQceaCNHQf6Nkf2Rj/AIkQQyKE3Cfpvohx4L7Q+USOUnvwNn2h54cI1LWdKWHVDNLSyN4SSI0pycZJorOKksMo6CPBBHaOUewQQQEhBBSMfwlPfJ8oe2IAyQRi+Eo79PlD2xh+NWfrW/KEGUGGbcEanxsz9a35SYPjZn61vykxGpe5Ol+xtwRqfGzP1rflCD42Z+tb8oe2DUvcNL9jbgjU+NmfrW/KTB8as/Wt+Un2wal7hpfsIWkk1xky4RkDdH7uFYti2p0S2jrYTyS4w22M83MVea+YqCUkC7MJaBFVuXKk4YqpeJ2UxiwuGe1Uf9NLNqSUtpKzQhVO4QK+KDr1xy1LykN1I5lCH5/wVvJyxccQgZrUEinOQPXHTzQAAANaADqwjmuwGAp9FaAJ5RrTVjr56Q9omgMlgHmUB6DHJu46mkdq0elNlrzUqlxJQsVScx/eR54QLd0eVLmoN5s5K2cx5+eI9u2lpFA+oD7z+sbKdKHjhxoXXuTdUD0a4TjCURuU4yNCCAwUjQoEEFIIkg+HmwpKgciCDuIoYrURZisorOkN23Ypc9HVvBlNqXZMkpWfEhOVMEEoT/tSIIwcEygbHk6GtGyDTaFrqN8ENCY4xHaRsLXKPpb7ctKuitKmhITXVXLpiRgiU8PIPc5Vf0mmz2suU/uOKO7IDzRpP2zPK7lxPitEf+MdbwRo6032UVOC6OO127NAkF1wEZg4H0Rpu2g4rBTiyNhWo+YmOy1SiCalCSTrKQfVGhMaLSi71+VYVereJaRU1zqaRVzk+WWSS4Rx9xh2nrMfMdTTHBBZS1XjKJB2JW8geShYA6ox9hmyfBP40z/NiuSxy7BHUXYZsnwT+NM/zYOwzZPgn8aZ/mwAcuwR1F2GbJ8E/jTP82DsM2T4J/Gmf5sAHLsEdRdhmyfBP40z/Ng7DNk+Cfxpn+bABy7BHUXYZsnwT+NM/wA2DsM2T4J/Gmf5sAHLsEdOTXApZSkkCXUgnukvPVG6+tQ6xGh2BbN/1H4o92ADnKCOjewLZv8AqPxR7sHYFs3/AFH4o92ADnKAGOjewLZv+o/FHuwdgWzf9R+KPdgA504w7T1wXztMdF9gWzf9R+KPdjG9wAWeoUSqYQdvGJV5imAMnPHGHaYyNzi09qtY3KUPQYvr/DpKeETH8P3YP8Okp4RMfw/diME5KH+MXfrHPLV7Y1yY6A/w6SnhEx/D92JXR7gPkJVwOKC5hQIKQ6eSKfZTQK/eqOaDGAbN3gak1tWRLhaSkqvLAPeqUVJPSmh3EQQ6IQAAAAABQAYADZSPICD/2Q=="/>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5" descr="data:image/jpeg;base64,/9j/4AAQSkZJRgABAQAAAQABAAD/2wCEAAkGBhQSERQUExQVFRUWFRwYGBgYFxYYHhwcHBwXGBgYHhgXHCYfGBkkGR0XHy8gJCgpLCwsHB4xNTAqNSYrLCkBCQoKDgwOGg8PGiwkHyQsNCwsLCopLCwsKiwsLC0pLCwsLCwsLCwsLCwsKSwpKSwpLCksKSwpKSkpLCwsLCwsLP/AABEIAN0A5AMBIgACEQEDEQH/xAAcAAACAgMBAQAAAAAAAAAAAAAABgUHAwQIAQL/xABREAABAgMEBAYMCggFBAMAAAABAgMABBEFEiExBkFRcQcTImGBkRcyQlJUcpKhscHR0hQVIzM1U2Jzk7IINHSCo9Ph8BhDZKKzJCXC8RZE4v/EABoBAAIDAQEAAAAAAAAAAAAAAAAEAQIDBQb/xAAtEQACAQMEAQIFBAMBAAAAAAAAAQIDBBESITFBMhNRFCJhcYEjM0LwkcHRBf/aAAwDAQACEQMRAD8AfeFLTk2ZKBbd0vuquNhQqBrWogEVonzkasIoxzhftUkn4WoVNaBDYA5gLuUOX6R03V6TbvYBtxZThgSpKQqmeNFDoOyKlsyR451Ldbta40rkK5RKWdkAzdly1fC1+S37sHZctXwtfkt+7Gt/8IP1o8g+9HitCFUwdTXxCPPeMaelP2IybXZctXwtfkt+7B2XLV8LX5LfuxHq0Ldp2zZ5qq9aY+5PQCbdNEJSdpvAAdMQ6c10Bu9ly1fC1+S37sHZctXwtfkt+7Hw9wXTyRUIbVzJcTXfjSNZfB1PgE8RkNS0E9AriYrpl7Em52XLV8LX5Lfuwdly1fC1+S37sQsxonNoAKpZ4V2IKvy1pGD4gmfB3/wXPdiMMBh7Llq+Fr8lv3YOy5avha/Jb92F74gmfB3/AMFz3YPiCZ8Hf/Bc92DDAYey5avha/Jb92DsuWr4WvyW/dhYNmujNpzyF+yPPi936tzyFeyDDAaOy5avha/Jb92DsuWr4WvyW/dhWXIuAVLawBmShQ89IxNtFRokEnYAT5hA9gHxPDjalPnWzvZb9ke9nK1PrWvwUQj/AABz6tfkK9kHwBz6tfkK9kVyicMeOzlan1rX4KIOzlan1rX4KIR/gDn1a/IV7IPgDn1bnkK9kGUGGPHZytT61r8FEHZytT61r8FEI/wBz6tzyFeyD4A59WvyFeyDKDDH6U4ebSQqqiw4Kdqpqg3/ACaknzxuf4hp/wCplPIe/nRWC2iDQgg7CCPMY8uxJBabH6RE6FArYlVJ1hIeSTuUXFAdRje/xHPeBtfir9yKeumC6YALtl/0j03RfklXtd10U6KprlFjaH6fStpJJl1m+kArbWLq01wrTJQ50kjKtI5MumGDg9tEs2nJrBUBx6Um6aEhRukZ4g1xEAHW0EEEQQc48Ps4F2oEgEcXLtpPPVTjlR0LA6IU9Dm6zBOxB89B64luGJ8qtiaqa3ShI3BCaCNfQhrB1XOlPpPrjWkszQMaI+mmSogJBJOoRs2fKIWeW4lA859QhukZVtCaNgU2jEneYfcsFSIs/RnJTp/dHrPsiebbCRQAADUI+oIzbyAQQQl8I2l5lUBllVHnAanWhGVfGJqAeYnZFW8LJJv6Q8IEtKG4SXXAaFDZHJ23icAebOIRPDExXGXdA8ZEJWh+hcxaT4Q0k3a/KOkG6gZkk61HUnM9ZizbQ/R+YalnF/CnS4htS63EBJugqpdzyFO29kKyrPJbB92bwiSTxCQ6UKVgA4kpxrQC9inzwygxQ2i2jXw0uIDgQ4lAUkEVChWigaYilU48+UMejelcxIPplJvFu8E1UTyAcEqSrW3l/SNozeMsjBaExJoX26QrePXCbaXF8YQ0DdGGZNTrOOqHCelS4goCrtczSuGzOF9/RZYrdUk551EMRZUXp8VacB7xX5TCbok3V+uxB89BDyRCToh88rxD6RCl74m1HzQ4QQARMSGij7mJTcTtVh/tzjhNpcnUSb4IeCkPUroqwwkrcN+6KkqyFPsiFO2LTLzlckDBCdg3bThFVLPBZxxyaMEEEXKhWCseR7AAVgrBBAB4o4HdFfWNMluYYWmlUuoUK5VCkmLCit5hVFqIwIUSOahNIbtuxS56O0hBGCz1ktNkmpKEkneBHkNCRyxwnzfGWtOKpSjxT5ICa9NKxm0I7R3xh6I0eED6Unf2lz0xJ6GD5BXjn0CN6HmDGCPpt0pxSSNxp6I+YIeKkkxpE8nMhQ+0PXnElLaUXiAps1PemtegxAykopxQSkVPmHOdkNdl2MloVzXt9mwRV4AkEGtMxXb/AHhFBaQzqpuddUASVu3UDXStxCaY40p0mL7erdVdzumlNtMOmtIpHg+CfjaT43L4SmtSe2ryOnjLvTClZ7FkdN6M2A3JSrTDSQkISL1O6VTlqJ1knXuj60nfSiSmVKNEhhwk/uK2RJRAcIH0XPfszn5THP7LnN/B0tQn2aawoKwrhdNd2IGMWBwlWClyTLhpfbTxiTru1uqTu17xCxwN2aXZ5wjJEus5VxUUpSK6jXHoh94W27lnK1G4gYmndpw9OEdOn+28lOzDoFbJmZJtR7ZHyaidZSBQ9KSnprHzpDa+bSDl2x/8fbENwQBXwV6vacdycs7ov8/ewwWlo2FVU1RJ73Ud2z+8ovTeybIFdawAScgKncMTEFwW2IJmZcvEhCG6kimZIAGPT1ROWowpCHEqBBuKwPimMXAh87M/do/MYV/9B4p7G9ss1EWfIWO0z2iADtOJ6zG7BENpHa5aRcbxdXgABUgbaeYR5vds7myRB6X25fVxKDyUnlnarZuHp3QtRJS2jkw5iGyOdXJ9OMSstoKs9u4lPMkFR58TQemN04xWDBqUmLEEPctoUwml6+veaDqESktZLLfaNoHRU9ZxiHURKpsrmXsx1ztG1q3JNNmeUSkvoa+rtrqBzmu/KHWdnkNIKlqAA8/MBrMJFuaTrfqlNUN7NZ3nZzQKUpcA4xjyR9oyjbZuoc4wit4gUT0GuMakEEaGZ4TFauLqonaSes1iylZGKzEOW3Ync9HW+gM0ldmSRSaj4K0muOaUJQoY7FAjogiP4KfoeS+7P51wQ0JnOGmM1xtoTa6UvTDmGeSyPVE5oZ8wrxz6BC3pF+tzP7Q7/wAioZdDEniDzrPoEb0PIGT0b1mWQp47E61eobTG7ZWjxVynQQnUnInfsEMyEACgAAGoQ45FTDKSaWk3UCg1852nnjPBBGYADjFCMu/BLRSpXK4ibCjqrxboJ3A0i+4rThR0TJPwtoaqOgDqc6qA9B3ZVY5RZF8WtpHLSraXH3kNIWaJUo0BJFRToFYhJnhHspxCkLnGFJWkpUCTQgihGWyNHRm15e0bIY49rjk0DbqFCtFt0FSaChPJUCO+3x9DQax/BG+pz3o5bnCLxJ7lxc0NnbGs0OhmebWXFVKlnG6K3UYDIVOOvOJDTxyTn5NbInJdK8FoPGopVJJAONaGpy5o+5/gzsVd7k8ST3ri00yySqoFfXEc9wG2Yu7xUy4nc40uuW1OH9YajcwxgrpMOiDTEvLJZRMNOFNSpQWnEqJJOeWrojZta3UoFGyFKOsUIT1a+aISb/R1X/kzqFY5LaKaDVilaqnoEQM5wGWmhVEJadTjykuhOvYuhBpjG0biJGDfmCV3r9TeqDXM1wPmj44FJdQdm6jAJQk77ysPMYX5rg9tdgH/AKeZug0+SJWDzhLaiSOekR0jaE/Z6l3Q8wSQXAtsipxpeC0/a88ZXUvWhpia0ZKnNSZ0RHlIo5HDDPAAVZNBmW8TzmhjMxwzTgPKSwsUyulPTVKqxyPg6h0/i6ZaelmkyJGXU6vE5IRUAqVs3DMnUIruzbIte21cZfLLAxCiVNNjxQOU5vx3xaOjj7M7ZrD09LthRWXAhSVUqhSkoWAs1pdxxwxjV0h04bSbpcbbGQClJSOgEivojSKjRWMZkKVqzqPbgRTwMz1DdtBlSqYJ4x9NeapyiGnxa9iqTxhJaUcCVcc0s44VOIOBw5Jh4l7cDtSh4L23HAfMk4RtrmQ62pl8X21ChBxp7Yn4jbE45ME2t0yupbTZU2sB40X3Pe7gO59cSMKGlmjZlHRdJLa6lB1imaTzjDGM1k2+6ElTiStpKglTgHalVbtSNtD1dEaSoprVT4GKdfqY0wR8oWCAQQQRUEa4+oXGTDNuFLa1DMJUeoExXAixbQ+ac+7V+UxXUOW3DE7nlHU/BT9DyX3Z/OuCDgp+h5L7s/nXBDIocvzs0XXFuEAFa1LIGVVEqIHNjDnoif8Apk+Or0iEWHrRL9WHjKhih5AxgTPuA1Di/KMZ0W48P8w9IB9IjRgh3BUlm9JnRndPRT0GM6NK1a0A7iREFEjZdiqdx7VG3bu2xDSAm5HSAOquhtfmPXlSJR1sKSUqAIIIIORBwIpspGOUk0tpuoFB6ec7TGvbdocRLPO942pQ305I6VUHTGTaJMfBLxLM5aEowpZQm4u6SClKuUlaU41NOSMdnNDba7QS6QkUFAaQgcBCS1KzUyupLrwQmvdFIJUa1rmvGHV1wqJJzMeevZxbwaxKw0ytVxdqSzDaykAhSqEY51BGsXQrA7YYY0NKdCnOOE1KruvDDlYpIxFCKbNf/uE9zTmalnC3MtIUobOTUaiCKginNFYw9SK0dIngfmLUAVdQ6L2wLFefAGsSTOkDqe6J83ohDRobKTSQ+njEcby6pUNeYooEDGvVHw5obOsoK5Kb41FDySaHDCgCqoqKEZjKLwt1Uzpe6IbwWe1parWVjpB9MZV6aKpQpvD7QHoyimWdO5pqgfYCue6pBOPSk7Izyrj9szglmFFpil5aiO1SBylrocceSE1oSRzmJVvVTw3j8hlDrOad2ahRCmZO9XH5JCt+KUnGsYOyLZv1EjXbxHn7WMdpS7FjJbTLWb8NKwb77wCzWookJSlQT1DVmaw06LWzIT8o48iTZSpvkuNqYbqlVNRCcQdue0CN/TSWdTLaXnAlaV6fmYl3VsPpLgoaDMJqLyrqtQB6IqVx0qJKiSo5kmpPSYuK2ODqVdTyUcSunJUjAdKTgR/dYUNFbHbbnfgkwOLdvUQ5QqCtaQK0pUZHXlFacowi3E0lQkpJMVWm3mSHEpWgpNQqhFP6b4s7RDSMzbSioAOINFUyIOSqasiOjnhrb0GYpRd9wEUIJAB24DUYhpTg9EpMOPMOEMqbxaNSQqoIorWkY0riKxhOvCot+ei9S3dNZ6NHTCzOPlHB3SBfTnmkEkYbRUdMKnBVOticMu8ApmbbUysHaeUg1zBvClRtrqiw3AKGuVDXd/6imbGQTNMhrPjk3a490KV6I2tnmLQv2h4nLANlz3wV9ahLO1Uy7S8fFoNd6iTliQdcbUzcrRF6g1qoCegZbqmHvTGxRaNluJpV5nlt0zvJFafvJqnfFSaM2rxiLijykDPanUd4y6orUjqWtDkJaXoZJ2h80592r8piuosC2VUl3fEMV/GttwzG55R1PwU/Q8l92fzrgg4KfoeS+7P51wQyKHMdsSwbmHkJ7VDq0p14JWoDHXgIadDPmFeOfQIW9Iv1uZ/aHf8AkVDBoU58k4NQWPOI3oeYMY4AKxmlJNTirqBU+YbzqhqsuxUtYnlL27OYQ63gqaFlaOZKd6E+32QwBNI9gjNvIBCTwsWlxcolqtC6v/ajlK6KlPWIdopvhStDjZ7ixiGkBFPtHlK6cRGVR4iSi49DLP4mxpFJBBKSsg7XCpzq5WHNG/EiuSDUlLt0PyaEIxzwRQ158Ij481c/uM3XB4IorhO/XB92PzLi9FqoCdgiguERwmeXU9wjowr6Y1svMiXA16JuFFmXlVwS4obqqpSNjg6Us2Y5cqVcYsDHEVCa056Vj5l2eLsqhwpLEmuGKgT6TBwPfq7/AN8PyJjo2b+eT+pSXB8YjIlJGRGYIyI5wcYfuDLQ1qXs9S2VcY88auLIAPJw4obEg1PPXdSC0hsjN1NB3wy6RzxF6L6bPtWgzJtqoytKr6aDtiFuBYOYN0JT1w7dNenqJpLMkkPuks/8DkZp9YopDZCAe/VyU6u+I6oXuAuzf+3OrUFfLPKxPdJSlKaj96+K7YXNI5edlUOJmr1oyC13lJUtzjG6GoIcxU3TKtSnOtKxaugVsSs1KIVKclpsBHFnBSKDBKhuxrU1jnxxKPy7m821L5tiRtGykrQE0AN3k01c26KX4TbKJabmW6hxhQqRmEk1B/dXTrMXo9MAmlRtA176QjaR2alSnWlCqHAQRzKGPpMZzxGSkjalmcXFkFJ8Jkt8BTMOLSHKEFoHlFY1ADJJONcgDzRF6D2nNusPvzDhUl5QDSTqpW+UjuUdyBrpXVihzVjLs2aQp9lD7VTSoqlQy6FjA0OGWYhotDhJYSOQFuGmApcA2DHKmwAxlKiksQWc9/6MqtWUtpdE5bs1xcs8utLraqHnIonzkQscFOiRdUuccBDTNUtnvncABzhINTzkbDGtZjE3bcxxSPk2EkKWe5QnHFR7tdK0GFdgAJFuzRbQhDDCQlloUSBr2nn368Tri6XpQafLIow1yz0jJY9ocU5U9qcFe3oihbQUZe03gcKTKwQKUuqWcMMKUIi61KABJNAMSebbFDWtOcfNuOIHbvEp15q5PqMWobpp8G1ykmpLkbbb/V3fEPqhAiwbVbvMOD7B8wr6or6L23DMrnlHU/BT9DyX3Z/OuCDgp+h5L7s/nXBDAoc66dshFpTqUigEy5QDxifTEhoQsXXRrvA9FCPVGlwgfSk7+0uemM+g/bO7k+lUbUfNA+B3lrVcbFEEAeKn0kYxuo0pdGYQegj1xDwQ/hFSfb0sOF5vfQ+0RI2dbQeNAheGvAgbzEJZVgqcopXJR5zu2DnhpYl0oSEpFAIzeACYmAhClq7VKSo7gKmKJsNszlpMhd5XHzSL1M6KcBWRQYUTU5YUi0OEu0+KkFp1ukNjccVHyQR0iEvgakONteXwJDYW4aGlLqSAecVIwhSs+iyOjrZZKm8NRvHdjWEN7TOTT/8AZaO5YMWO+wlaVIWkKSoFKkkVBBwII1ikUXwy8HkrJS7L0q3xdXeLWL61ZpUpJAUTrGPRHLlbxqSy2aZwT0zp3LkEJeaFRSt8V80V7pNIS78yl74SyG6J4wX+VROHJABrVMasnwavvMtOtrbuuNhdFXgRUZZGu+IC2LDdlXA28kBRFRQggg4Z743haOluskasjLpNp2l1tTLCOQpN0qUKYbEpBwFBr6oaeC6W4mRU6sgJccKhzBICOmpBjV0U4L0IuuTdFqzDYxSNl492ebLfEzpAp2oBRdbHagZebCvNqh63oKBRvJrWvaxeNMkDIes88K9mv8XbcsTjVSE4Ed2hSBuoVVpExCxIfTLP7S16Uxe7X6TX94LUniaLynpsIQSpKlChwSkqrtFMuuKes7SRVkWiXGQoSzpN5m93OsZdsgmoNObWYukQk8LsghdnlZoFNuIKTQVxN0przg16I89bVNM8e517mnqhn2I6wNKRPaTIdQolpKHG2q4chLa8afaVVWO0bIf9IV1ePMAIQv0fLDBXNTSu4SGUb1UWs9QSOkxYGkcvddvalDzjA+qHa62FLZ7kM8wlaSlaQpJzBAIPQYUpzgvlVOBaStCSeUgKw/dNCU02Y9EOMELRk48DkoRlygs0CXZ4hkBtvvUga86nMk85gggiG2+SySXAs6f23xEqpKfnHvk0gZ49scMcBhvIivbMsVyWm0NzDdxZa4wJJFQFCqSQMjSuBxEXGqSZU42t1pDpbVeTfFaHaOoHoEJvCm3dteXfBJQ80mhpQVSVNkV105JOysMU2tDSFKyetSfBHWifkXPu1flMV2If7b/V3fEhAEXtuGY3PKOutBGwLMkQAAPgjJwGstoJO8kk9MEfWg/0bI/sjH/EiCGRQ5x4WkgWxOUFOWD1oTWNPQpR41Y1cX6FJp6T1xvcLn0xN+On8iIjtC1Dj1Da2adaT6I1peaJY7IbKiAASTkBDHZWjoTRTtCdSdQ37TGjYlqNtdsihPd5+bUN0M7L6ViqSCNo/vCHZNlDJBBHy4sJBJNAASSdQGJPVFCSquF207z7TIODaL5x7pZNB5IB/ehl/R1smrk1MHJKUNJyzUStXOKBKN97miq7etQzMy68a8tRIrqTkkdVI6H4ErK4mym1EYvLU6dxN1Ooak88IVZZyWQ/Ql8MFmcfZEyACSgJdFKdwoE56rt4w51jUtiTS8w60qlHG1Ixx7ZJGWuF1yWFPRqTQ9KMuDtXJZq7zchNTTViIQeFvRlRlkPFOLZxP2FYEdBoeuNKwtK7VsxAllyanWmajFtdQO2NHUVSU4kg4550ENUvwoSE8gSsyh1hT4KCHE8mquSKOA8+BIAGukdPWmsMzPNC7VExJMrrUhIQrLtkck5ZajuIiYedSkEqIA11hL0Jsp+QmpiSfBukca2ruVAG6VJNNYu1GoiM9vPuFwpXkO1AypjQ74vDdAYbVmG1rq2i6NuVf3chClo62HbbaBqAHq9LaFKHRVI6IYYUtHJ67a7SwQmszQk0yUShWfMTGV5+20v7sXpeaz7nQMU/wy26VvolQeS2AtXOpQw6k/mi3HXgkVUaDXFDcJswly0nVNkKBS2BTWbgFN9cI4FnHNQ6t3LFMufgZkOKslqtQXVrdxprN1NKarqR1mN+27UDhupHJSc9Z1dAiXsSzOIk2GU0BbYQnKnKuippq5VTC1NSim1UWKH088NVmzC3SMMEEELDoQQQQAEIHCHaqJiYlGGql2XKr6wQUpCilV2mtQpU7KgRL6eaTmUZCUU412oT9kd0vfkBz7oW9CbNlwwpx9TodcOBSkEBOomuJJNTnsjWPyR1v7C1R65KC+7PLb/V3fE9kIAixNJEIDDtxRULmtN3ZqqYrsmGLbxYtc+SOvNB/o2R/ZGP+JEEbWjkmGpOWaBqG2G0AnCt1CU180EMChzpw2shNsPUFLyG1HnJQKmF7RD9ZHiK9EMnDj9MO/dNfkEQOhafl1HY2adaR6I1p+SJY5xkl5lSDVKiDzf3jGOJey9H1L5S6pTs1n2DnjoMoSVjW0t03VIrTuhgOkeyI/hItUsSK7pIU6Q0CNhqVf7QqGVhhKAEpAAGz+8YqzhdtK8+0yDg2i8fGX/+QOuF6jwtiUISc8Ys08Nc6UNy8jLtspQlLbaQlTy6AJSgY4EilO11xB8G2jDc064p5HGNoAF28pIKlYjFJBwAPXF0WUJeTbKWWm0HMhtISOlZxMYRouSyTkS7El9IZwhxyaXKtnvkpSaUzDITXru4xaVnsrQ2hDjhdWlICnCACogYqIGVYr7SPhdZYqlKuMX3jRwB2KdNQOip3RWds8Ik9NquJcU2lWAaZvJrvI5azvMWxGnxyHJeVv8ACFJSYUHX0lY/y2zfXXZQYJ6SIrq0eFqZnXA1IyiArUpxKXVAbcRcQN9YgNG+C556i5kllBxu/wCYeg4I6ceaLNsixGZVu4ygJGs5lR2qUcSYstUvoQZLKcmFMoM2pK3qcopAAzwFBhgKYjOMVs2ZxqMO3TW77OnCNibn0NCq1Ac2s9EL89pMpVQ2Lo25n2CNop9EEMpNDQ4GsVqxNUfS5T/NC6fvXqVixJqfQg1ccSkk90oCvXFeNS4U+EJIoXQkHMUKqA114UjK54RaPJ02lVcduMUxwg2UVW02lN0F4sXdWJIRj0isXPcITkTQagdUVLoi83atvpdcWG0IIW2hRIUri6cWgar1eWRsCs44FnF62/odW8ktCR0JMqGWuFjSnNvcr/xibnZgpStdK0BNITZqbU4q8o1Po5hDFaXRlbw7MMeQQQsOhGKbm0tIU4s3UpFSeYR9vPJSkqUQlKRUkmgA2knKKq0802EyOIZrxSVVUrvyMqDvQanHPCL04ObwZVKigskW8+u0ZxTi8E7O9QMkjn9phsSkAADADKI6wbN4loVHKVir1Do9sSUWqyy8LhGVOOFl8s0LcNJd3xfZCArI7jD3pJ+rL6PSIRFZHcYYt/Fi1x5I7Psz5lr7tP5RBBZnzLX3afyiCGBU544e5O5at6teMl21bqFbdOftK9ML+hA5Tu5PpV/SGr9Ib6SZ/ZEf8r8LehCRddOu8B5j/WNqPmgY+WIthJq4Te1XhyR1euGptwKFQQRtEV/G1ZqXCsBokHmOG880OuOSo7mOfdI7S+ETTzupThp4o5Kf9oEX2tpfFKSFVXcICqU5VDQ82MUC3YUwp3iQ0suVoRSmulanACuvKFavSLIcrB0vYkJFtAHGPLqtSU0ABJoLytt0DDE5ZQvWrpVNzyuLqqisA02DQ7wMVdPmhhsPglcUQqZWG060IopW4q7VO8Viw7H0fYlU3WW0p2qzUd6jiYMSkscICtrD4J3nAFTCgynvByl0/Knz7osSwtGGJRNGkAKpQrOKzvVq3CgiWgi8YKJB8OuXRWhPMASfNC7aekDlbqUlsbVDlewRv2rpXKy1eNeQFd6OUrddTU9dIr7SHhWccqiWQG09+qilHcO1T5+iJ1xjyGDen7UQ3ynV0JxxNSdwzMR1lKnLScLUi1l2y1EAJG0k4J14Yk6o2NBOCeZtJYfmCtqXJqVq7dzKoQDjSndkU2V1Xi9MSlkywaaQlAAJQ0nNR1kk455qMZurKbxEHiO7E6x+AGWACpt519w0Krqrieca1Eaqk9UNMrwWWY2OTKN4KCgSVqUCCCKKUoqAqBgDTPaYQbU0lmHyb7irpPaAkJGeFBmMdcacnPuNKCm1qQRsJHWNYjX4RtbsW+JWdkXnxQpdphSlMoo/TvgXVK1m7NUqjZ4wtE8pATyrzajiqlO1OPOYtKQt74TLJdQbqgaLSDkaY9Gsc0Z5K0CDRZqk4Y6v6QuqLx9i0rmKnpffYtaC6apnrPDzpHGJq28AKcrUQPtJIPXsjSMV9YjXwK2pmVBo2tSrgwy+ca/2kjpiwY5ddYlg7dq1KGpHkfc0EssKmHlpbZRmo4k6gEpHbEnACM0rLAgrcUENIFVrUaAAZ4mKr0y0qcticblZYlMsFBLSTVIJAN51eugFSAcgMqkxFOnq3fBarV07R5IvSDSN+03ktMIXcJohsYknDlLph6h543ZPQwyqgX0/Kaq4pHOD3R54s3RLRJiQbIbIUtQF9xVKmmod6muNOsmJt4IUKKuqGw0I88ZVLn+MFsTC3/lN7lVwQ5Wjoc0rFpYQe9JqPaPPCvP2Y4yaLG4ggg7iIzUky7i0QWkn6svo9IhGSgnAYk4DecB54edJP1ZfR6RCZI/Ot/eJ/MI6Nv4/kQuPI7JkGylpsHAhCQd4ABgjOI8jcVOev0hh/wByZ/ZE/wDK/EBoU38ks7V+gCHD9I75+T+6c/MiFPRBN2XJJFCsndkI3oeQMYGW7ygCQkbTkIapCal2khKXE85xqT1QhzNusIzcTuHKPmiKmdNUDtEKV41E+isNSnHtlS2fjln6xPn9kHxyz9YnzxS7umbpPJSgdBPrEaatIJlZwcVuSAPMBGTqQ6JwXr8cM/WJ8/sjRnNMpNrt5huuwEqPUBFMtyk2sEAPEU13vXEjZeg61kccsMp5k31ZivJBABpXX1QZk/GLKuUVyxttfhdbSKSzSlq2uclI6BirzeqEy0tOZ180Ly0g9w3yBspyeUdxJiwbD0BsZICn3ppwg4pKSgHDY0CaV2LBh8lpqx5IBUuyzeB5PFt1WK67ysuuM3Gq9sMPUh7lNaNcEFoTigVNmXbObjwKT0IPLUc8wN+NYtewuCizbNo7MKDzgOCnrt0H7LWROvG8R0VjDavCQ+5UNANJ29srrOA6oVZiZU4oqWoqUcyTU+eNYWsn5bGMrlLxLBtPhMbRyZdsr+0rkp6EjE4boQp+fW84pxxRUpRxPqA1AbI1o9hynSjDxFZ1JT5CCCCNTM1ZO33ZW0ZWjigw8eLcQCbpJN0EpB5SgVJINMOuLfig9OXbqGu+vkg7KAa99OqLwsafD8u06P8AMbSrpIFdZpjXXCj85IK6+WMvwVDwjPCXttt0d60tX+5BzwHIAiynFNssqmJhYbYRiVa1bEpHdE6qRUHC06VWo8CahKW0jmFwGnWSemN0ytp23xRXRLCAAkkBDYoAkqCQKrUaZjdUCOTcxi56pPY7dnOUaSjFZeDU0507dtN1LTKVIlkH5JoZk5X10wKs+ZI6SclhWJxAqqhWc+YbAfXFl6KaBsSKTQcY4oUUtYGWtKR3Keusa1t6HZrY6W/dPqMIVLlS+WPB0Kdu4/NLkU6wVj1SCDQihGox5GZoFYKwQQARmkn6svo9IhMkfnW/HT+YQ726kGXdr3tfOIQgsjEYEYg84xBh628RG48kdrCPIwyCyWmycSUJJPOQKwQwKlC8NmmknOKSwy2pbzDhSXq0SBktAA7cFQGOFKYVit5eTfcFxKXCkY3cQB14dcdMaT8HzTiS5LNobdzISkJC+bDAK2Hr2xWzqCklKgQQaEHMHWIbo0YzWci9Ss4PGBBY0KfNL1xG819ESsvoK2O3cUrcAkeswzwQ3G3proXdebIqW0Yl0f5YUdqqq8xwiQYlkowQlKfFSB6BGSPY2UUuEZOTfLCCCCLFQggggAIIIIACCCCAAggggAT9PHeU0nVRSvOB6otbgoeKrLZqa0U4kbgtVBFQacLrMJFcmxhsqTFxaBzYasdhxWSGFLP7pWTlujn5zWkbV1+jFfX/AKU1p7NcZaM0oEkcaRj9miabhSLN0b0iVKysuy40aBlBSoHMKAUDQ4HOKWmHitSlnNRKjjXEknPXHRjFiJXJssuUJSyhN4aiEJFQY4t7JbZ9zvWMWs46QS2lkuvu7h2KBHnGESjL6ViqVBQ5iD6Iri17GXLruqxB7VQGB9h5o0mnlJNUkpO0Ej0Qh6afB0PUa5LEtjR9uYFTyV6lD198IRbSslxhVFp3KGR3H1RtS2lUwju7w2KFfPnEkNMkuJKH2QpJzun1H2xKUokNxkK8EbtoMtdsyskHuVCih05Eatu+NKNEzM07YQSw6B3h82Poivj6osW0PmXPu1flMV0IdtuGJXPKOyrEmEuSzC0GqVMoUk44gpSQceaCNHQf6Nkf2Rj/AIkQQyKE3Cfpvohx4L7Q+USOUnvwNn2h54cI1LWdKWHVDNLSyN4SSI0pycZJorOKksMo6CPBBHaOUewQQQEhBBSMfwlPfJ8oe2IAyQRi+Eo79PlD2xh+NWfrW/KEGUGGbcEanxsz9a35SYPjZn61vykxGpe5Ol+xtwRqfGzP1rflCD42Z+tb8oe2DUvcNL9jbgjU+NmfrW/KTB8as/Wt+Un2wal7hpfsIWkk1xky4RkDdH7uFYti2p0S2jrYTyS4w22M83MVea+YqCUkC7MJaBFVuXKk4YqpeJ2UxiwuGe1Uf9NLNqSUtpKzQhVO4QK+KDr1xy1LykN1I5lCH5/wVvJyxccQgZrUEinOQPXHTzQAAANaADqwjmuwGAp9FaAJ5RrTVjr56Q9omgMlgHmUB6DHJu46mkdq0elNlrzUqlxJQsVScx/eR54QLd0eVLmoN5s5K2cx5+eI9u2lpFA+oD7z+sbKdKHjhxoXXuTdUD0a4TjCURuU4yNCCAwUjQoEEFIIkg+HmwpKgciCDuIoYrURZisorOkN23Ypc9HVvBlNqXZMkpWfEhOVMEEoT/tSIIwcEygbHk6GtGyDTaFrqN8ENCY4xHaRsLXKPpb7ctKuitKmhITXVXLpiRgiU8PIPc5Vf0mmz2suU/uOKO7IDzRpP2zPK7lxPitEf+MdbwRo6032UVOC6OO127NAkF1wEZg4H0Rpu2g4rBTiyNhWo+YmOy1SiCalCSTrKQfVGhMaLSi71+VYVereJaRU1zqaRVzk+WWSS4Rx9xh2nrMfMdTTHBBZS1XjKJB2JW8geShYA6ox9hmyfBP40z/NiuSxy7BHUXYZsnwT+NM/zYOwzZPgn8aZ/mwAcuwR1F2GbJ8E/jTP82DsM2T4J/Gmf5sAHLsEdRdhmyfBP40z/Ng7DNk+Cfxpn+bABy7BHUXYZsnwT+NM/wA2DsM2T4J/Gmf5sAHLsEdOTXApZSkkCXUgnukvPVG6+tQ6xGh2BbN/1H4o92ADnKCOjewLZv8AqPxR7sHYFs3/AFH4o92ADnKAGOjewLZv+o/FHuwdgWzf9R+KPdgA504w7T1wXztMdF9gWzf9R+KPdjG9wAWeoUSqYQdvGJV5imAMnPHGHaYyNzi09qtY3KUPQYvr/DpKeETH8P3YP8Okp4RMfw/diME5KH+MXfrHPLV7Y1yY6A/w6SnhEx/D92JXR7gPkJVwOKC5hQIKQ6eSKfZTQK/eqOaDGAbN3gak1tWRLhaSkqvLAPeqUVJPSmh3EQQ6IQAAAAABQAYADZSPICD/2Q=="/>
          <p:cNvSpPr>
            <a:spLocks noChangeAspect="1" noChangeArrowheads="1"/>
          </p:cNvSpPr>
          <p:nvPr/>
        </p:nvSpPr>
        <p:spPr bwMode="auto">
          <a:xfrm>
            <a:off x="2441575" y="617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1984376" y="1035999"/>
            <a:ext cx="2905849" cy="1052513"/>
            <a:chOff x="429156" y="1595144"/>
            <a:chExt cx="2905849" cy="1052513"/>
          </a:xfrm>
          <a:solidFill>
            <a:schemeClr val="bg1"/>
          </a:solidFill>
        </p:grpSpPr>
        <p:pic>
          <p:nvPicPr>
            <p:cNvPr id="1742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155" y="1595144"/>
              <a:ext cx="1085850" cy="10525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429156" y="1792996"/>
              <a:ext cx="1819999" cy="738664"/>
            </a:xfrm>
            <a:prstGeom prst="rect">
              <a:avLst/>
            </a:prstGeom>
            <a:grpFill/>
          </p:spPr>
          <p:txBody>
            <a:bodyPr wrap="square" rtlCol="0">
              <a:spAutoFit/>
            </a:bodyPr>
            <a:lstStyle/>
            <a:p>
              <a:pPr algn="ctr"/>
              <a:r>
                <a:rPr lang="en-US" sz="1400" dirty="0"/>
                <a:t>Grant access </a:t>
              </a:r>
            </a:p>
            <a:p>
              <a:pPr algn="ctr"/>
              <a:r>
                <a:rPr lang="en-US" sz="1400" dirty="0"/>
                <a:t>(Service request management)</a:t>
              </a:r>
            </a:p>
          </p:txBody>
        </p:sp>
      </p:grpSp>
      <p:sp>
        <p:nvSpPr>
          <p:cNvPr id="17" name="AutoShape 20" descr="data:image/jpeg;base64,/9j/4AAQSkZJRgABAQAAAQABAAD/2wCEAAkGBhAQEA8QDw4NDg8PDg4RDQ8QEA8QDQ8QExAWFRQQFBQXGyYeFxkjGRIUHy8gJicpLSwsFiAzNTAqOiYrLSkBCQoKDgwOGg8PGjUkHSQ1MSkwNDUsNTUvNDUtLCw1KTUqLDUsKSwpKSkrKS0uNSkwLCk0NSwpNDQ1NSwpKSwpNf/AABEIAMIBAwMBIgACEQEDEQH/xAAcAAEAAQUBAQAAAAAAAAAAAAAABAECBQYHAwj/xAA/EAACAgEBBAcGAwUGBwAAAAAAAQIDEQQFEiExBhNBUWFxkQcUIjKBsaHB0UJSYnLCIyRUgpLSFRdzk6Kzw//EABsBAQACAwEBAAAAAAAAAAAAAAABBQQGBwMC/8QAKhEBAAIBAgUDAgcAAAAAAAAAAAECAwQRBRIhMUFhgfAi0QYTMkJRocH/2gAMAwEAAhEDEQA/AO4gAAAAAAAAAAAAAAAAAAAAAAAAAAAAAAAAAAAAAAAAAAAAAAAAAAAAAAAAAAAAAAAAEaWpy2k/l4PzAkgiOfi/Ub4EsFtcspMuAAAAAYzU7SasUIcfiUf8zYGTBB1u1660+KeOfcvNjZO1YaiG/B5WWvDh2oCcAAAAAAAAAAAAAAAAAAAAAAAAAAAAAGB0VuZSzzy/uZ41ut7t04/xy+/ADKZK5PNSG8BM0kuDXcz3ImilxkvBP7ksAAWWWqKy3j7sC9mu6aKlHefFttv6syWo1EpJpfCn/qf6GNVm69yEZTfdFNvz8AIW09kxtcd+Uurjn+xXCub7N7HNLu5E/o3TNSnwxUliPYm+5eRMq2dKfGxbkf3U/ifm1y+hkoVqKSSSS4JLkgLgAAAAAAAAAAAAAAAAAAAAAAAAAAAAA1jbcuq1ClyU1GX5P7GzmB6XbOd1Oa3HroZcIt430+cfPljyAotUscy161LtOc6qvbtUd5aaqyHHEFZm6K7njhnyyaxV0t2hqdQtJBRptsm4Le3t6DXNv6J9gHetj3qbm1xSxHPjzx6Y9TJtmt9F9m26XTV0yvdrjvOVjit6UpPL+mWZSxb3zNy8Hy9EB627QXKGJd8v2fp3keU+2Ty+9ltmIpvkkYqLt1M3CrhFP47H8sf1fgBKt1jnJV1Lem/RLvfcjL6DRKqOM70nxnLvf6DZ+zoUxxHi388380n4/oSgAAAAAAAAAAAAAAAAAAAAAAAAAKFs7IxWZNRXe2kvUC8ET/i2n/xFH/dh+pdqNdCNcrd6MoxWW0016ojdM1mO8JGTynqUuXHy5epiNbqbZV79LjOWMxjLhGXgn2GIl0ocPhui6prnGXD6rsa8UShsl2sffheHP1PKFq7jXYdJKp8N+PqT9Pqs9oGUlJM5N0z1VWi27oL92MY2VpXvC4qc5Vub8UmvQ6irDivttnnW6dd2k/8ArMDuEZl28at7P9u+96DT2N5shHqru/fr4Z+qw/qbIpAeeo087pKuLcYc7Z9y7IrxZmNPpo1xUIRUYrkl9/Fnhs3lP+ZfZEwAAAAAAAAAAAAAAAAAAAAAAAAARtftGqiudt0411wWZSly8vF+BIZw32h9LZazUSrhL+7USca0uVk1wla+/tS8PM8M+aMVd/K04Xw62vzckdKx1mfnmWS6Se1i+1yho17vVyVjSd8/Huh+L8TSNXr7bXvW222yfbZOU3+LI5SUkuLaS73wRS3y3yT1l03TaHTaSu2OsR6+feRpdy9EPfrK0+rssrymnuSlHKfY8Pijw9+q5dZXn+ZCxZ5cV4chWJrO8pyXx5azWsxP9u/dCdprU6DTWYSfVRjJLkpQ+GS9Ys8dv7No1SspuU11TqlvwajZFWNrMZYeM7rTyjmvQfp6tDW6LYzcOslKEorO7vc4tefH6m1aHphTq5axwkutvVVGmqbxbZ1cZTclF97lJJduEubLvHlraI69XL9ZoM2HJb6Z5d+6TtX2U0KiyzSX6tXRg51KdkJwm0s7jW6nx5cyJ0R2k51RTeWuHHmdB2DZKVEXJSXPG8mnjvw+PPJzhaT3XaOqoXCDn1lS7NyfxJLyzj6HsrW5V2cDi3tkszr6vDTR/wDZM6/TZwOa+1XovbbOOrqTnuwUJwS44TbTXqwPD2Mbc6u+7Syfw3R6ytfxw4S9Ytf6TsakcM9k+yHZq3qGnu6eLS8bJprH0jn1R3CtgZTZj4S819iaQNmS+ZeT+5PAAAAAAAAAAAAAAAAAAAAAAAAAw/S/XujQ6u2LxKNE1B90pfDF+skfO59Jba2TXq6LNPbvqu1JScHuzWGmmnh9qRokvYnR2a7Vpdnwad/0mDqcF8sxytp4HxXTaHHaMsTzTPiPHzdyeUsJt8lxN+9m3s0r1dcddtCLsrm29JpW2q9xPHW2JfNnHBcscXnKxmJ+xChpp6/VYf8ABR/tOg7M0EaKaaIfJTVXXFvGWoRUU+HkRp9NNJ3s++M8bpqscY8EzEeVlOxdNCKhDTaaEEsKMaa4xS7sJYNQ6aezbSW023aemGm1FcJzXVRUK7d1ZcZwXDLx8yw888m9mt9Peklej0luZLrroTroh+05SWHPyinnPl3mXlivLPN2a/obZoz0/J/Vv89nz84Htor3VZXbDhKqcJx84yTX2LMHrpdM7ZwrjxlZOMI+cnhfcoomd+jrGSleWebts+m6p70VL95J+qyaN0/0W7qdJqUvmU6JvxXxw/r9DeaobsYx/dSXosGu9Pq86at/u6mpr6qUf6jYXHPPRiNJdyJk6VNYksp80Y7QLkZmmoIRNBsmqne6quFe9JzlupLek0k5Px4IyMSjWCsWBO2fPE/NNfn+RlDC6WWJw/mX48DNAAAAAAAAAAAAAAAAAAAAAAAAAAAAKFTE9J+kENDprL58XH4a4Zw7LH8sfzfgmRMxEby+8eO2S0UrG8z0QumPTSnZ1fxYsvmn1NKeG/45P9mPj29hw3bG2btXbK6+bnOX0jGPZCK7Ejz2ntO3U2zuuk52WPMn2Luil2JLgkRSlz55yz6Om8K4Tj0NN563nvP+R6Km9+yjoy79T71OP9jpn8Da4TvxwS/lTz57piuhXQe3aE9571WlhLFt2OMmuddffLx5L8DueztnVaeqFNMFXXXHEIr7vvb55PbS6eZnnt2V3HuL1x0nTYp3tPSfSPuko17pws6Vf9en7s2EwvS+vOkn/DOqXpYv1LVoDWdE8YNgqaUE2a3pHyNhpW9XgCPZrE3hMkQNT1+llp9XRKE5uvUTnCcZPMYTUd6O73ZSl6G01y4ASK3hx/mj90Z411S+6NiAAAAAAAAAAAAAAAAAAAAAAAAAAAAcb9sO2nZqoaZP4NPBSkux22LOfpHd9WdkPnPplqXZtDWyfH+82peUZbi/CKMPWW2pt/LZPw3hi+qm8/tjf37fdhzO9C+jb1+rhS241RTsvkvmVcWuC8W2l9W+wwJ1j2JaNdXrLsfFK2qpPwhDef42fgjA0+OL5IiW3cX1VtNpLXp37R7ujaLRV01wqqhGuuEVGEIrCike4BduXTMzO8hB23p+s018e11Tx5pZX4pE4pJZ4eoQ5zo5cEzYdnTymvA11V9XOyt867Jx+ieE/TDMps/UYaA8+kmnzWp9tNtdi8lLEv8AxkyXRZlIk6qpSi0+Kkmn5NGG0VrjmEvmg91+OO0DLb5s5p6tNvjyQFQAAAAAAAAAAAAAAAAAAAAAAAACgFTQNf7INNdbba9TqIu2ydjSVeE5SbaXDxN9ycq6f+06anLTaCzcUG43amON5yXBwrfYl+96d78M844rvda8Lrq75ZrpZ2me8/dkf+Sul/xWq9Kv9ptvRXoxVs+l00ynNSslZOU8bzk0l2LCWIpHAKukmthPrI67Wqec5d9kk/NN4Z2D2b9O5a+E6dRurVUxTcorEbq28b+Oxp8GvFY7l44L4pt9MbSsuKaXiFMO+a/NVvALd4bxmtYXAt3hvAaT0u0vV6lWL5b45/zwwn+G6/Ug0XG2dKtn9dpp7qzOr+1r724rivrHKNG092UmBtmmu3o+Ritr1bk42LlL4Z+fY/yPTZepw8d5N1unVkJQfauD7n2P1AxtV2TfI8kc20djzh8GnhruafE6QmBcCmRkCoKZGQKgAAAAAAAAAAAAAAAAFGwDZY5lJHhZMCD0r1sqtDq7K3icNPa4tc093GV5Zz9D5xkfRmvuhKE4WLMJxlGa48YyWGvRnDdt9H3p7ZQT368vq58sx7MrsZgaukztMNs/D2px4+fHadplhDefZBTJ6+di+WvS2Kb7PjnBRX4P0NQWifLHE6d0Cqr0tDS3pW2tStluvHBYjBeCy/q2eOnxzN4nxC041rcdNNbHv9VumzojvLXqfExcNU5dj9GXrLLVz9Per8SnvniQXW/E851S8QMl76jQNoafqb7IL5M79f8AJLil9HlfQ2W1WLksmvbertluz6qbcMrgm24vs/P1Au02ow0Zie0YqKbaRot+2HHgqrnLu6qxfdEXd12oeFW1Due+vXgBtEdXGdzlF8JSj69p0frDmfR/o9qY2QlbGtQi01FOTy1yzw5G/wBEp9qQE9TLkzxhk9ogXIqURcAAAAAAAAAAAAAAAAAKYKgCxxLJVnsAIstMn2EezZNcvmrhLzimZLBTATuxcdiUrlVWvKEV+R7LQRXJInYGAbzKGtIu4qtKS8DAQi+7D3ZErAwBF92XcU90XciXgYAie5R7kVWkj3L0JWCuAI6067i5VHsALFAuUSoApgqAAAAAAAAAAAAAAAAAAAAAAAAAAAAAAAAAAAAAAAAAAAAAAAAAAAAAAAAAB//Z"/>
          <p:cNvSpPr>
            <a:spLocks noChangeAspect="1" noChangeArrowheads="1"/>
          </p:cNvSpPr>
          <p:nvPr/>
        </p:nvSpPr>
        <p:spPr bwMode="auto">
          <a:xfrm>
            <a:off x="2593975" y="769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7425432" y="1184283"/>
            <a:ext cx="2427731" cy="1226006"/>
            <a:chOff x="5313093" y="1205752"/>
            <a:chExt cx="2905838" cy="1597344"/>
          </a:xfrm>
        </p:grpSpPr>
        <p:pic>
          <p:nvPicPr>
            <p:cNvPr id="17429"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3093" y="1205752"/>
              <a:ext cx="204733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6501928" y="2121401"/>
              <a:ext cx="1717003" cy="681695"/>
            </a:xfrm>
            <a:prstGeom prst="rect">
              <a:avLst/>
            </a:prstGeom>
            <a:noFill/>
          </p:spPr>
          <p:txBody>
            <a:bodyPr wrap="square" rtlCol="0">
              <a:spAutoFit/>
            </a:bodyPr>
            <a:lstStyle/>
            <a:p>
              <a:pPr algn="ctr"/>
              <a:r>
                <a:rPr lang="en-US" sz="1400" dirty="0"/>
                <a:t>User support</a:t>
              </a:r>
            </a:p>
            <a:p>
              <a:pPr algn="ctr"/>
              <a:r>
                <a:rPr lang="en-US" sz="1400" dirty="0"/>
                <a:t>(Service desk)</a:t>
              </a:r>
            </a:p>
          </p:txBody>
        </p:sp>
      </p:grpSp>
      <p:grpSp>
        <p:nvGrpSpPr>
          <p:cNvPr id="22" name="Group 21"/>
          <p:cNvGrpSpPr/>
          <p:nvPr/>
        </p:nvGrpSpPr>
        <p:grpSpPr>
          <a:xfrm>
            <a:off x="7729612" y="3252723"/>
            <a:ext cx="2938389" cy="1986989"/>
            <a:chOff x="6245953" y="3258264"/>
            <a:chExt cx="2938389" cy="1986989"/>
          </a:xfrm>
        </p:grpSpPr>
        <p:pic>
          <p:nvPicPr>
            <p:cNvPr id="17419" name="Picture 11" descr="https://encrypted-tbn2.google.com/images?q=tbn:ANd9GcQvO1ks39n1TbegdLIfDofAC9H7O2kjcvpdMLXX279Al1NCXJ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5953" y="3258264"/>
              <a:ext cx="1821970" cy="144600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723275" y="4722033"/>
              <a:ext cx="2461067" cy="523220"/>
            </a:xfrm>
            <a:prstGeom prst="rect">
              <a:avLst/>
            </a:prstGeom>
            <a:solidFill>
              <a:schemeClr val="bg1"/>
            </a:solidFill>
          </p:spPr>
          <p:txBody>
            <a:bodyPr wrap="square" rtlCol="0">
              <a:spAutoFit/>
            </a:bodyPr>
            <a:lstStyle/>
            <a:p>
              <a:pPr algn="ctr"/>
              <a:r>
                <a:rPr lang="en-US" sz="1400" dirty="0"/>
                <a:t>Service restoration</a:t>
              </a:r>
            </a:p>
            <a:p>
              <a:pPr algn="ctr"/>
              <a:r>
                <a:rPr lang="en-US" sz="1400" dirty="0"/>
                <a:t>(Incident management)</a:t>
              </a:r>
            </a:p>
          </p:txBody>
        </p:sp>
      </p:grpSp>
      <p:grpSp>
        <p:nvGrpSpPr>
          <p:cNvPr id="33" name="Group 32"/>
          <p:cNvGrpSpPr/>
          <p:nvPr/>
        </p:nvGrpSpPr>
        <p:grpSpPr>
          <a:xfrm>
            <a:off x="5085060" y="1055638"/>
            <a:ext cx="1849120" cy="1514284"/>
            <a:chOff x="3783395" y="1205752"/>
            <a:chExt cx="1849120" cy="1514284"/>
          </a:xfrm>
        </p:grpSpPr>
        <p:sp>
          <p:nvSpPr>
            <p:cNvPr id="5" name="Up Arrow 4"/>
            <p:cNvSpPr/>
            <p:nvPr/>
          </p:nvSpPr>
          <p:spPr bwMode="auto">
            <a:xfrm flipV="1">
              <a:off x="4316795" y="1922909"/>
              <a:ext cx="457200" cy="797127"/>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nvGrpSpPr>
            <p:cNvPr id="18" name="Group 17"/>
            <p:cNvGrpSpPr/>
            <p:nvPr/>
          </p:nvGrpSpPr>
          <p:grpSpPr>
            <a:xfrm>
              <a:off x="3783395" y="1205752"/>
              <a:ext cx="1849120" cy="1269608"/>
              <a:chOff x="3783395" y="1205752"/>
              <a:chExt cx="1849120" cy="1269608"/>
            </a:xfrm>
          </p:grpSpPr>
          <p:pic>
            <p:nvPicPr>
              <p:cNvPr id="14" name="Picture 34" descr="C:\Users\char\AppData\Local\Microsoft\Windows\Temporary Internet Files\Content.IE5\WC7IO531\MP900430487[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3395" y="1205752"/>
                <a:ext cx="1066800" cy="121126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83395" y="2167583"/>
                <a:ext cx="1849120" cy="307777"/>
              </a:xfrm>
              <a:prstGeom prst="rect">
                <a:avLst/>
              </a:prstGeom>
              <a:solidFill>
                <a:schemeClr val="bg1"/>
              </a:solidFill>
              <a:effectLst>
                <a:softEdge rad="63500"/>
              </a:effectLst>
            </p:spPr>
            <p:txBody>
              <a:bodyPr wrap="square" rtlCol="0">
                <a:spAutoFit/>
              </a:bodyPr>
              <a:lstStyle/>
              <a:p>
                <a:r>
                  <a:rPr lang="en-US" sz="1400" dirty="0"/>
                  <a:t>Moment of truth</a:t>
                </a:r>
              </a:p>
            </p:txBody>
          </p:sp>
        </p:grpSp>
      </p:grpSp>
      <p:grpSp>
        <p:nvGrpSpPr>
          <p:cNvPr id="19" name="Group 18"/>
          <p:cNvGrpSpPr/>
          <p:nvPr/>
        </p:nvGrpSpPr>
        <p:grpSpPr>
          <a:xfrm>
            <a:off x="4684531" y="4712481"/>
            <a:ext cx="2568327" cy="2081810"/>
            <a:chOff x="3160530" y="4712481"/>
            <a:chExt cx="2568327" cy="2081810"/>
          </a:xfrm>
        </p:grpSpPr>
        <p:pic>
          <p:nvPicPr>
            <p:cNvPr id="1029" name="Picture 5" descr="C:\Users\char\AppData\Local\Microsoft\Windows\Temporary Internet Files\Content.IE5\C6X4RJ50\MC9001558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5842" y="4712481"/>
              <a:ext cx="1336990" cy="134314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160530" y="6055627"/>
              <a:ext cx="2568327" cy="738664"/>
            </a:xfrm>
            <a:prstGeom prst="rect">
              <a:avLst/>
            </a:prstGeom>
            <a:solidFill>
              <a:schemeClr val="bg1"/>
            </a:solidFill>
          </p:spPr>
          <p:txBody>
            <a:bodyPr wrap="square" rtlCol="0">
              <a:spAutoFit/>
            </a:bodyPr>
            <a:lstStyle/>
            <a:p>
              <a:pPr algn="ctr"/>
              <a:r>
                <a:rPr lang="en-US" sz="1400" dirty="0"/>
                <a:t>Service improvement</a:t>
              </a:r>
            </a:p>
            <a:p>
              <a:pPr algn="ctr"/>
              <a:r>
                <a:rPr lang="en-US" sz="1400" dirty="0"/>
                <a:t>(Enhancement, problem management, much more)</a:t>
              </a:r>
            </a:p>
          </p:txBody>
        </p:sp>
      </p:grpSp>
      <p:sp>
        <p:nvSpPr>
          <p:cNvPr id="30" name="TextBox 29"/>
          <p:cNvSpPr txBox="1"/>
          <p:nvPr/>
        </p:nvSpPr>
        <p:spPr>
          <a:xfrm>
            <a:off x="1726929" y="6481272"/>
            <a:ext cx="664812" cy="307777"/>
          </a:xfrm>
          <a:prstGeom prst="rect">
            <a:avLst/>
          </a:prstGeom>
          <a:solidFill>
            <a:schemeClr val="bg1"/>
          </a:solidFill>
          <a:effectLst>
            <a:softEdge rad="63500"/>
          </a:effectLst>
        </p:spPr>
        <p:txBody>
          <a:bodyPr wrap="square" rtlCol="0">
            <a:spAutoFit/>
          </a:bodyPr>
          <a:lstStyle/>
          <a:p>
            <a:r>
              <a:rPr lang="en-US" sz="1400" dirty="0"/>
              <a:t>Idea</a:t>
            </a:r>
          </a:p>
        </p:txBody>
      </p:sp>
      <p:grpSp>
        <p:nvGrpSpPr>
          <p:cNvPr id="6" name="Group 5"/>
          <p:cNvGrpSpPr/>
          <p:nvPr/>
        </p:nvGrpSpPr>
        <p:grpSpPr>
          <a:xfrm>
            <a:off x="3502853" y="4318969"/>
            <a:ext cx="1359009" cy="1293936"/>
            <a:chOff x="1222375" y="5503726"/>
            <a:chExt cx="1359009" cy="1293936"/>
          </a:xfrm>
          <a:solidFill>
            <a:schemeClr val="bg1"/>
          </a:solidFill>
        </p:grpSpPr>
        <p:pic>
          <p:nvPicPr>
            <p:cNvPr id="1030" name="Picture 6" descr="C:\Users\char\AppData\Local\Microsoft\Windows\Temporary Internet Files\Content.IE5\IIRM6ULV\MC900330873[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93150" y="5503726"/>
              <a:ext cx="876947" cy="1155882"/>
            </a:xfrm>
            <a:prstGeom prst="rect">
              <a:avLst/>
            </a:prstGeom>
            <a:grpFill/>
          </p:spPr>
        </p:pic>
        <p:sp>
          <p:nvSpPr>
            <p:cNvPr id="31" name="TextBox 30"/>
            <p:cNvSpPr txBox="1"/>
            <p:nvPr/>
          </p:nvSpPr>
          <p:spPr>
            <a:xfrm>
              <a:off x="1222375" y="6489885"/>
              <a:ext cx="1359009" cy="307777"/>
            </a:xfrm>
            <a:prstGeom prst="rect">
              <a:avLst/>
            </a:prstGeom>
            <a:grpFill/>
            <a:effectLst>
              <a:softEdge rad="63500"/>
            </a:effectLst>
          </p:spPr>
          <p:txBody>
            <a:bodyPr wrap="square" rtlCol="0">
              <a:spAutoFit/>
            </a:bodyPr>
            <a:lstStyle/>
            <a:p>
              <a:r>
                <a:rPr lang="en-US" sz="1400" dirty="0"/>
                <a:t>Construction</a:t>
              </a:r>
            </a:p>
          </p:txBody>
        </p:sp>
      </p:grpSp>
      <p:grpSp>
        <p:nvGrpSpPr>
          <p:cNvPr id="20" name="Group 19"/>
          <p:cNvGrpSpPr/>
          <p:nvPr/>
        </p:nvGrpSpPr>
        <p:grpSpPr>
          <a:xfrm>
            <a:off x="8449242" y="5617997"/>
            <a:ext cx="1965321" cy="1176295"/>
            <a:chOff x="6929879" y="5562600"/>
            <a:chExt cx="1965321" cy="1176295"/>
          </a:xfrm>
        </p:grpSpPr>
        <p:pic>
          <p:nvPicPr>
            <p:cNvPr id="1028" name="Picture 4" descr="C:\Users\char\AppData\Local\Microsoft\Windows\Temporary Internet Files\Content.IE5\IIRM6ULV\MC900364682[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72400" y="5562600"/>
              <a:ext cx="1122800" cy="117629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929879" y="6196645"/>
              <a:ext cx="861099" cy="307777"/>
            </a:xfrm>
            <a:prstGeom prst="rect">
              <a:avLst/>
            </a:prstGeom>
            <a:solidFill>
              <a:schemeClr val="bg1"/>
            </a:solidFill>
            <a:effectLst>
              <a:softEdge rad="63500"/>
            </a:effectLst>
          </p:spPr>
          <p:txBody>
            <a:bodyPr wrap="square" rtlCol="0">
              <a:spAutoFit/>
            </a:bodyPr>
            <a:lstStyle/>
            <a:p>
              <a:r>
                <a:rPr lang="en-US" sz="1400" dirty="0"/>
                <a:t>The end</a:t>
              </a:r>
            </a:p>
          </p:txBody>
        </p:sp>
      </p:grpSp>
      <p:pic>
        <p:nvPicPr>
          <p:cNvPr id="2050" name="Picture 2" descr="C:\Users\Char\AppData\Local\Microsoft\Windows\Temporary Internet Files\Content.IE5\XL0ZC280\MC900357007[1].w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39450" y="5537803"/>
            <a:ext cx="935038" cy="822325"/>
          </a:xfrm>
          <a:prstGeom prst="rect">
            <a:avLst/>
          </a:prstGeom>
          <a:solidFill>
            <a:schemeClr val="bg1"/>
          </a:solidFill>
        </p:spPr>
      </p:pic>
      <p:sp>
        <p:nvSpPr>
          <p:cNvPr id="27" name="TextBox 26"/>
          <p:cNvSpPr txBox="1"/>
          <p:nvPr/>
        </p:nvSpPr>
        <p:spPr>
          <a:xfrm>
            <a:off x="2896677" y="6392026"/>
            <a:ext cx="771365" cy="307777"/>
          </a:xfrm>
          <a:prstGeom prst="rect">
            <a:avLst/>
          </a:prstGeom>
          <a:noFill/>
        </p:spPr>
        <p:txBody>
          <a:bodyPr wrap="none" rtlCol="0">
            <a:spAutoFit/>
          </a:bodyPr>
          <a:lstStyle/>
          <a:p>
            <a:r>
              <a:rPr lang="en-US" sz="1400" dirty="0"/>
              <a:t>Funding</a:t>
            </a:r>
          </a:p>
        </p:txBody>
      </p:sp>
      <p:pic>
        <p:nvPicPr>
          <p:cNvPr id="2051" name="Picture 3" descr="C:\Users\Char\AppData\Local\Microsoft\Windows\Temporary Internet Files\Content.IE5\OYIXHL3W\MC900311556[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08532" y="4885886"/>
            <a:ext cx="661836" cy="707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Char\AppData\Local\Microsoft\Windows\Temporary Internet Files\Content.IE5\XL0ZC280\MC900441880[1].wm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53819" y="5055400"/>
            <a:ext cx="887757" cy="123801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flipH="1" flipV="1">
            <a:off x="4824647" y="5384054"/>
            <a:ext cx="400530" cy="253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07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circle(in)">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circle(in)">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circle(i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ircle(i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circle(in)">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a:t>DevOps</a:t>
            </a:r>
            <a:r>
              <a:rPr lang="en-US" dirty="0"/>
              <a:t> core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219200"/>
            <a:ext cx="9144000" cy="5143500"/>
          </a:xfrm>
          <a:prstGeom prst="rect">
            <a:avLst/>
          </a:prstGeom>
        </p:spPr>
      </p:pic>
    </p:spTree>
    <p:extLst>
      <p:ext uri="{BB962C8B-B14F-4D97-AF65-F5344CB8AC3E}">
        <p14:creationId xmlns:p14="http://schemas.microsoft.com/office/powerpoint/2010/main" val="1737493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II</a:t>
            </a:r>
          </a:p>
        </p:txBody>
      </p:sp>
      <p:sp>
        <p:nvSpPr>
          <p:cNvPr id="3" name="Text Placeholder 2"/>
          <p:cNvSpPr>
            <a:spLocks noGrp="1"/>
          </p:cNvSpPr>
          <p:nvPr>
            <p:ph type="body" idx="1"/>
          </p:nvPr>
        </p:nvSpPr>
        <p:spPr/>
        <p:txBody>
          <a:bodyPr/>
          <a:lstStyle/>
          <a:p>
            <a:pPr algn="r"/>
            <a:r>
              <a:rPr lang="en-US" dirty="0"/>
              <a:t>Collaboration</a:t>
            </a:r>
          </a:p>
        </p:txBody>
      </p:sp>
    </p:spTree>
    <p:extLst>
      <p:ext uri="{BB962C8B-B14F-4D97-AF65-F5344CB8AC3E}">
        <p14:creationId xmlns:p14="http://schemas.microsoft.com/office/powerpoint/2010/main" val="4105432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167741" y="482758"/>
            <a:ext cx="7698618" cy="1246239"/>
          </a:xfrm>
          <a:prstGeom prst="rect">
            <a:avLst/>
          </a:prstGeom>
        </p:spPr>
        <p:txBody>
          <a:bodyPr wrap="square">
            <a:spAutoFit/>
          </a:bodyPr>
          <a:lstStyle/>
          <a:p>
            <a:r>
              <a:rPr lang="en-US" sz="3749" b="1" dirty="0">
                <a:solidFill>
                  <a:srgbClr val="F4A634"/>
                </a:solidFill>
                <a:latin typeface="Cambria" pitchFamily="18" charset="0"/>
                <a:ea typeface="Roboto Slab" pitchFamily="2" charset="0"/>
              </a:rPr>
              <a:t>Team</a:t>
            </a:r>
          </a:p>
          <a:p>
            <a:endParaRPr lang="en-US" sz="3749" b="1" dirty="0">
              <a:solidFill>
                <a:srgbClr val="FFD675"/>
              </a:solidFill>
              <a:latin typeface="Cambria" pitchFamily="18" charset="0"/>
              <a:ea typeface="Roboto Slab" pitchFamily="2" charset="0"/>
            </a:endParaRPr>
          </a:p>
        </p:txBody>
      </p:sp>
      <p:cxnSp>
        <p:nvCxnSpPr>
          <p:cNvPr id="6" name="5 Conector recto"/>
          <p:cNvCxnSpPr/>
          <p:nvPr/>
        </p:nvCxnSpPr>
        <p:spPr>
          <a:xfrm rot="5400000">
            <a:off x="633251" y="802977"/>
            <a:ext cx="642817" cy="2382"/>
          </a:xfrm>
          <a:prstGeom prst="line">
            <a:avLst/>
          </a:prstGeom>
          <a:ln w="101600">
            <a:solidFill>
              <a:srgbClr val="F4A634"/>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2251048" y="1821959"/>
            <a:ext cx="6094810" cy="2331407"/>
          </a:xfrm>
          <a:prstGeom prst="rect">
            <a:avLst/>
          </a:prstGeom>
        </p:spPr>
        <p:txBody>
          <a:bodyPr>
            <a:spAutoFit/>
          </a:bodyPr>
          <a:lstStyle/>
          <a:p>
            <a:pPr lvl="1">
              <a:buNone/>
            </a:pPr>
            <a:r>
              <a:rPr lang="en-US" sz="2250" b="1" dirty="0">
                <a:solidFill>
                  <a:srgbClr val="F4A634"/>
                </a:solidFill>
                <a:latin typeface="Verdana" pitchFamily="34" charset="0"/>
                <a:ea typeface="Verdana" pitchFamily="34" charset="0"/>
                <a:cs typeface="Verdana" pitchFamily="34" charset="0"/>
              </a:rPr>
              <a:t>Product Management</a:t>
            </a:r>
          </a:p>
          <a:p>
            <a:pPr lvl="1">
              <a:buNone/>
            </a:pPr>
            <a:endParaRPr lang="en-US" b="1" dirty="0">
              <a:solidFill>
                <a:srgbClr val="F4A634"/>
              </a:solidFill>
              <a:latin typeface="Verdana" pitchFamily="34" charset="0"/>
              <a:ea typeface="Verdana" pitchFamily="34" charset="0"/>
              <a:cs typeface="Verdana" pitchFamily="34" charset="0"/>
            </a:endParaRPr>
          </a:p>
          <a:p>
            <a:pPr lvl="1">
              <a:buNone/>
            </a:pPr>
            <a:endParaRPr lang="en-US" sz="1500" b="1" dirty="0">
              <a:solidFill>
                <a:srgbClr val="F4A634"/>
              </a:solidFill>
              <a:latin typeface="Verdana" pitchFamily="34" charset="0"/>
              <a:ea typeface="Verdana" pitchFamily="34" charset="0"/>
              <a:cs typeface="Verdana" pitchFamily="34" charset="0"/>
            </a:endParaRPr>
          </a:p>
          <a:p>
            <a:pPr lvl="1">
              <a:buNone/>
            </a:pPr>
            <a:r>
              <a:rPr lang="en-US" sz="2250" b="1" dirty="0">
                <a:solidFill>
                  <a:srgbClr val="F4A634"/>
                </a:solidFill>
                <a:latin typeface="Verdana" pitchFamily="34" charset="0"/>
                <a:ea typeface="Verdana" pitchFamily="34" charset="0"/>
                <a:cs typeface="Verdana" pitchFamily="34" charset="0"/>
              </a:rPr>
              <a:t>Work Management</a:t>
            </a:r>
          </a:p>
          <a:p>
            <a:pPr lvl="1">
              <a:buNone/>
            </a:pPr>
            <a:endParaRPr lang="en-US" b="1" dirty="0">
              <a:solidFill>
                <a:srgbClr val="F4A634"/>
              </a:solidFill>
              <a:latin typeface="Verdana" pitchFamily="34" charset="0"/>
              <a:ea typeface="Verdana" pitchFamily="34" charset="0"/>
              <a:cs typeface="Verdana" pitchFamily="34" charset="0"/>
            </a:endParaRPr>
          </a:p>
          <a:p>
            <a:pPr lvl="1">
              <a:buNone/>
            </a:pPr>
            <a:endParaRPr lang="en-US" sz="1500" b="1" dirty="0">
              <a:solidFill>
                <a:srgbClr val="F4A634"/>
              </a:solidFill>
              <a:latin typeface="Verdana" pitchFamily="34" charset="0"/>
              <a:ea typeface="Verdana" pitchFamily="34" charset="0"/>
              <a:cs typeface="Verdana" pitchFamily="34" charset="0"/>
            </a:endParaRPr>
          </a:p>
          <a:p>
            <a:pPr lvl="1">
              <a:buNone/>
            </a:pPr>
            <a:r>
              <a:rPr lang="en-US" sz="2250" b="1" dirty="0">
                <a:solidFill>
                  <a:srgbClr val="F4A634"/>
                </a:solidFill>
                <a:latin typeface="Verdana" pitchFamily="34" charset="0"/>
                <a:ea typeface="Verdana" pitchFamily="34" charset="0"/>
                <a:cs typeface="Verdana" pitchFamily="34" charset="0"/>
              </a:rPr>
              <a:t>Operations</a:t>
            </a:r>
            <a:endParaRPr lang="en-US" sz="2250" dirty="0">
              <a:solidFill>
                <a:srgbClr val="F4A634"/>
              </a:solidFill>
              <a:latin typeface="Verdana" pitchFamily="34" charset="0"/>
              <a:ea typeface="Verdana" pitchFamily="34" charset="0"/>
              <a:cs typeface="Verdana" pitchFamily="34" charset="0"/>
            </a:endParaRPr>
          </a:p>
        </p:txBody>
      </p:sp>
      <p:pic>
        <p:nvPicPr>
          <p:cNvPr id="9" name="Picture 3" descr="F:\Videos\GoToMarketers\Kepner Tregoe\IMG\b2.png"/>
          <p:cNvPicPr>
            <a:picLocks noChangeAspect="1" noChangeArrowheads="1"/>
          </p:cNvPicPr>
          <p:nvPr/>
        </p:nvPicPr>
        <p:blipFill>
          <a:blip r:embed="rId3"/>
          <a:stretch>
            <a:fillRect/>
          </a:stretch>
        </p:blipFill>
        <p:spPr bwMode="auto">
          <a:xfrm>
            <a:off x="6685249" y="1125575"/>
            <a:ext cx="3661162" cy="3675408"/>
          </a:xfrm>
          <a:prstGeom prst="rect">
            <a:avLst/>
          </a:prstGeom>
          <a:noFill/>
        </p:spPr>
      </p:pic>
      <p:pic>
        <p:nvPicPr>
          <p:cNvPr id="4098" name="Picture 2" descr="F:\Videos\GoToMarketers\Kepner Tregoe\IMG\d1.pn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757582" y="2625480"/>
            <a:ext cx="566475" cy="586838"/>
          </a:xfrm>
          <a:prstGeom prst="rect">
            <a:avLst/>
          </a:prstGeom>
          <a:noFill/>
        </p:spPr>
      </p:pic>
      <p:pic>
        <p:nvPicPr>
          <p:cNvPr id="4099" name="Picture 3" descr="F:\Videos\GoToMarketers\Kepner Tregoe\IMG\d2.png"/>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756989" y="3592192"/>
            <a:ext cx="613687" cy="547342"/>
          </a:xfrm>
          <a:prstGeom prst="rect">
            <a:avLst/>
          </a:prstGeom>
          <a:noFill/>
        </p:spPr>
      </p:pic>
      <p:pic>
        <p:nvPicPr>
          <p:cNvPr id="4100" name="Picture 4" descr="F:\Videos\GoToMarketers\Kepner Tregoe\IMG\d3.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1755824" y="1713657"/>
            <a:ext cx="590414" cy="590414"/>
          </a:xfrm>
          <a:prstGeom prst="rect">
            <a:avLst/>
          </a:prstGeom>
          <a:noFill/>
        </p:spPr>
      </p:pic>
    </p:spTree>
    <p:extLst>
      <p:ext uri="{BB962C8B-B14F-4D97-AF65-F5344CB8AC3E}">
        <p14:creationId xmlns:p14="http://schemas.microsoft.com/office/powerpoint/2010/main" val="2967611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Course overview, logistics, expectations</a:t>
            </a:r>
          </a:p>
          <a:p>
            <a:r>
              <a:rPr lang="en-US" dirty="0"/>
              <a:t>Summary of curriculum</a:t>
            </a:r>
          </a:p>
          <a:p>
            <a:r>
              <a:rPr lang="en-US" dirty="0"/>
              <a:t>Technical setup</a:t>
            </a:r>
          </a:p>
          <a:p>
            <a:endParaRPr lang="en-US" dirty="0"/>
          </a:p>
          <a:p>
            <a:endParaRPr lang="en-US" dirty="0"/>
          </a:p>
        </p:txBody>
      </p:sp>
      <p:sp>
        <p:nvSpPr>
          <p:cNvPr id="3" name="Title 2"/>
          <p:cNvSpPr>
            <a:spLocks noGrp="1"/>
          </p:cNvSpPr>
          <p:nvPr>
            <p:ph type="title"/>
          </p:nvPr>
        </p:nvSpPr>
        <p:spPr/>
        <p:txBody>
          <a:bodyPr/>
          <a:lstStyle/>
          <a:p>
            <a:r>
              <a:rPr lang="en-US" dirty="0"/>
              <a:t>Tonight’s agenda</a:t>
            </a:r>
          </a:p>
        </p:txBody>
      </p:sp>
    </p:spTree>
    <p:extLst>
      <p:ext uri="{BB962C8B-B14F-4D97-AF65-F5344CB8AC3E}">
        <p14:creationId xmlns:p14="http://schemas.microsoft.com/office/powerpoint/2010/main" val="1405499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3501951081"/>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3882741" y="1794030"/>
            <a:ext cx="2362200" cy="3505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601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 &amp; systems theory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1"/>
            <a:ext cx="293370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1" y="3581401"/>
            <a:ext cx="4995303" cy="2227125"/>
          </a:xfrm>
          <a:prstGeom prst="rect">
            <a:avLst/>
          </a:prstGeom>
        </p:spPr>
      </p:pic>
    </p:spTree>
    <p:extLst>
      <p:ext uri="{BB962C8B-B14F-4D97-AF65-F5344CB8AC3E}">
        <p14:creationId xmlns:p14="http://schemas.microsoft.com/office/powerpoint/2010/main" val="2116721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Product management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0"/>
            <a:ext cx="7162800" cy="3784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267200" y="5606903"/>
            <a:ext cx="6019800" cy="276999"/>
          </a:xfrm>
          <a:prstGeom prst="rect">
            <a:avLst/>
          </a:prstGeom>
        </p:spPr>
        <p:txBody>
          <a:bodyPr wrap="square">
            <a:spAutoFit/>
          </a:bodyPr>
          <a:lstStyle/>
          <a:p>
            <a:r>
              <a:rPr lang="en-US" sz="1200" dirty="0"/>
              <a:t>http://practicetrumpstheory.com/achieving-flow-in-a-lean-startup/</a:t>
            </a:r>
          </a:p>
        </p:txBody>
      </p:sp>
    </p:spTree>
    <p:extLst>
      <p:ext uri="{BB962C8B-B14F-4D97-AF65-F5344CB8AC3E}">
        <p14:creationId xmlns:p14="http://schemas.microsoft.com/office/powerpoint/2010/main" val="3818350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1143000"/>
            <a:ext cx="7010401" cy="5257800"/>
          </a:xfrm>
          <a:prstGeom prst="rect">
            <a:avLst/>
          </a:prstGeom>
        </p:spPr>
      </p:pic>
      <p:pic>
        <p:nvPicPr>
          <p:cNvPr id="5" name="Picture 2" descr="http://ketiljensen.files.wordpress.com/2009/10/kanban_board_block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1" y="4267200"/>
            <a:ext cx="3405809" cy="2339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65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Operations management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1676400"/>
            <a:ext cx="6477000" cy="4310371"/>
          </a:xfrm>
          <a:prstGeom prst="rect">
            <a:avLst/>
          </a:prstGeom>
          <a:effectLst>
            <a:softEdge rad="317500"/>
          </a:effectLst>
        </p:spPr>
      </p:pic>
    </p:spTree>
    <p:extLst>
      <p:ext uri="{BB962C8B-B14F-4D97-AF65-F5344CB8AC3E}">
        <p14:creationId xmlns:p14="http://schemas.microsoft.com/office/powerpoint/2010/main" val="2225263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III</a:t>
            </a:r>
          </a:p>
        </p:txBody>
      </p:sp>
      <p:sp>
        <p:nvSpPr>
          <p:cNvPr id="3" name="Text Placeholder 2"/>
          <p:cNvSpPr>
            <a:spLocks noGrp="1"/>
          </p:cNvSpPr>
          <p:nvPr>
            <p:ph type="body" idx="1"/>
          </p:nvPr>
        </p:nvSpPr>
        <p:spPr/>
        <p:txBody>
          <a:bodyPr/>
          <a:lstStyle/>
          <a:p>
            <a:pPr algn="r"/>
            <a:r>
              <a:rPr lang="en-US" dirty="0"/>
              <a:t>Coordination</a:t>
            </a:r>
          </a:p>
        </p:txBody>
      </p:sp>
    </p:spTree>
    <p:extLst>
      <p:ext uri="{BB962C8B-B14F-4D97-AF65-F5344CB8AC3E}">
        <p14:creationId xmlns:p14="http://schemas.microsoft.com/office/powerpoint/2010/main" val="4088029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3433413776"/>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34111" y="1920571"/>
            <a:ext cx="2362200" cy="3505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742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114173" y="482758"/>
            <a:ext cx="7698618" cy="1246239"/>
          </a:xfrm>
          <a:prstGeom prst="rect">
            <a:avLst/>
          </a:prstGeom>
        </p:spPr>
        <p:txBody>
          <a:bodyPr wrap="square">
            <a:spAutoFit/>
          </a:bodyPr>
          <a:lstStyle/>
          <a:p>
            <a:r>
              <a:rPr lang="en-US" sz="3749" b="1" dirty="0">
                <a:solidFill>
                  <a:srgbClr val="73C98C"/>
                </a:solidFill>
                <a:latin typeface="Cambria" pitchFamily="18" charset="0"/>
                <a:ea typeface="Roboto Slab" pitchFamily="2" charset="0"/>
              </a:rPr>
              <a:t>Team of teams</a:t>
            </a:r>
          </a:p>
          <a:p>
            <a:endParaRPr lang="en-US" sz="3749" b="1" dirty="0">
              <a:solidFill>
                <a:srgbClr val="8CD0C6"/>
              </a:solidFill>
              <a:latin typeface="Cambria" pitchFamily="18" charset="0"/>
              <a:ea typeface="Roboto Slab" pitchFamily="2" charset="0"/>
            </a:endParaRPr>
          </a:p>
        </p:txBody>
      </p:sp>
      <p:cxnSp>
        <p:nvCxnSpPr>
          <p:cNvPr id="6" name="5 Conector recto"/>
          <p:cNvCxnSpPr/>
          <p:nvPr/>
        </p:nvCxnSpPr>
        <p:spPr>
          <a:xfrm rot="5400000">
            <a:off x="633251" y="802977"/>
            <a:ext cx="642817" cy="2382"/>
          </a:xfrm>
          <a:prstGeom prst="line">
            <a:avLst/>
          </a:prstGeom>
          <a:ln w="101600">
            <a:solidFill>
              <a:srgbClr val="73C98C"/>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2251048" y="1821959"/>
            <a:ext cx="6094810" cy="2331407"/>
          </a:xfrm>
          <a:prstGeom prst="rect">
            <a:avLst/>
          </a:prstGeom>
        </p:spPr>
        <p:txBody>
          <a:bodyPr>
            <a:spAutoFit/>
          </a:bodyPr>
          <a:lstStyle/>
          <a:p>
            <a:pPr lvl="1">
              <a:buNone/>
            </a:pPr>
            <a:r>
              <a:rPr lang="en-US" sz="2250" b="1" dirty="0">
                <a:solidFill>
                  <a:srgbClr val="73C98C"/>
                </a:solidFill>
                <a:latin typeface="Verdana" pitchFamily="34" charset="0"/>
                <a:ea typeface="Verdana" pitchFamily="34" charset="0"/>
                <a:cs typeface="Verdana" pitchFamily="34" charset="0"/>
              </a:rPr>
              <a:t>Culture &amp; Organization</a:t>
            </a:r>
          </a:p>
          <a:p>
            <a:pPr lvl="1">
              <a:buNone/>
            </a:pPr>
            <a:endParaRPr lang="en-US" b="1" dirty="0">
              <a:solidFill>
                <a:srgbClr val="73C98C"/>
              </a:solidFill>
              <a:latin typeface="Verdana" pitchFamily="34" charset="0"/>
              <a:ea typeface="Verdana" pitchFamily="34" charset="0"/>
              <a:cs typeface="Verdana" pitchFamily="34" charset="0"/>
            </a:endParaRPr>
          </a:p>
          <a:p>
            <a:pPr lvl="1">
              <a:buNone/>
            </a:pPr>
            <a:endParaRPr lang="en-US" sz="1500" b="1" dirty="0">
              <a:solidFill>
                <a:srgbClr val="73C98C"/>
              </a:solidFill>
              <a:latin typeface="Verdana" pitchFamily="34" charset="0"/>
              <a:ea typeface="Verdana" pitchFamily="34" charset="0"/>
              <a:cs typeface="Verdana" pitchFamily="34" charset="0"/>
            </a:endParaRPr>
          </a:p>
          <a:p>
            <a:pPr lvl="1">
              <a:buNone/>
            </a:pPr>
            <a:r>
              <a:rPr lang="en-US" sz="2250" b="1" dirty="0">
                <a:solidFill>
                  <a:srgbClr val="73C98C"/>
                </a:solidFill>
                <a:latin typeface="Verdana" pitchFamily="34" charset="0"/>
                <a:ea typeface="Verdana" pitchFamily="34" charset="0"/>
                <a:cs typeface="Verdana" pitchFamily="34" charset="0"/>
              </a:rPr>
              <a:t>Investment</a:t>
            </a:r>
          </a:p>
          <a:p>
            <a:pPr lvl="1">
              <a:buNone/>
            </a:pPr>
            <a:endParaRPr lang="en-US" b="1" dirty="0">
              <a:solidFill>
                <a:srgbClr val="73C98C"/>
              </a:solidFill>
              <a:latin typeface="Verdana" pitchFamily="34" charset="0"/>
              <a:ea typeface="Verdana" pitchFamily="34" charset="0"/>
              <a:cs typeface="Verdana" pitchFamily="34" charset="0"/>
            </a:endParaRPr>
          </a:p>
          <a:p>
            <a:pPr lvl="1">
              <a:buNone/>
            </a:pPr>
            <a:endParaRPr lang="en-US" sz="1500" b="1" dirty="0">
              <a:solidFill>
                <a:srgbClr val="73C98C"/>
              </a:solidFill>
              <a:latin typeface="Verdana" pitchFamily="34" charset="0"/>
              <a:ea typeface="Verdana" pitchFamily="34" charset="0"/>
              <a:cs typeface="Verdana" pitchFamily="34" charset="0"/>
            </a:endParaRPr>
          </a:p>
          <a:p>
            <a:pPr lvl="1">
              <a:buNone/>
            </a:pPr>
            <a:r>
              <a:rPr lang="en-US" sz="2250" b="1" dirty="0">
                <a:solidFill>
                  <a:srgbClr val="73C98C"/>
                </a:solidFill>
                <a:latin typeface="Verdana" pitchFamily="34" charset="0"/>
                <a:ea typeface="Verdana" pitchFamily="34" charset="0"/>
                <a:cs typeface="Verdana" pitchFamily="34" charset="0"/>
              </a:rPr>
              <a:t>Coordination</a:t>
            </a:r>
            <a:endParaRPr lang="en-US" sz="2250" dirty="0">
              <a:solidFill>
                <a:srgbClr val="73C98C"/>
              </a:solidFill>
              <a:latin typeface="Verdana" pitchFamily="34" charset="0"/>
              <a:ea typeface="Verdana" pitchFamily="34" charset="0"/>
              <a:cs typeface="Verdana" pitchFamily="34" charset="0"/>
            </a:endParaRPr>
          </a:p>
        </p:txBody>
      </p:sp>
      <p:pic>
        <p:nvPicPr>
          <p:cNvPr id="10" name="Picture 4" descr="F:\Videos\GoToMarketers\Kepner Tregoe\IMG\b3.png"/>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9500576" y="297189"/>
            <a:ext cx="2271748" cy="1846178"/>
          </a:xfrm>
          <a:prstGeom prst="rect">
            <a:avLst/>
          </a:prstGeom>
          <a:noFill/>
        </p:spPr>
      </p:pic>
      <p:pic>
        <p:nvPicPr>
          <p:cNvPr id="5122" name="Picture 2" descr="F:\Videos\GoToMarketers\Kepner Tregoe\IMG\e2.pn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868472" y="3482568"/>
            <a:ext cx="621020" cy="740678"/>
          </a:xfrm>
          <a:prstGeom prst="rect">
            <a:avLst/>
          </a:prstGeom>
          <a:noFill/>
        </p:spPr>
      </p:pic>
      <p:pic>
        <p:nvPicPr>
          <p:cNvPr id="5123" name="Picture 3" descr="F:\Videos\GoToMarketers\Kepner Tregoe\IMG\e3.png"/>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758731" y="1714823"/>
            <a:ext cx="750636" cy="721333"/>
          </a:xfrm>
          <a:prstGeom prst="rect">
            <a:avLst/>
          </a:prstGeom>
          <a:noFill/>
        </p:spPr>
      </p:pic>
      <p:pic>
        <p:nvPicPr>
          <p:cNvPr id="5124" name="Picture 4" descr="F:\Videos\GoToMarketers\Kepner Tregoe\IMG\e1.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1810557" y="2654397"/>
            <a:ext cx="590725" cy="612961"/>
          </a:xfrm>
          <a:prstGeom prst="rect">
            <a:avLst/>
          </a:prstGeom>
          <a:noFill/>
        </p:spPr>
      </p:pic>
      <p:pic>
        <p:nvPicPr>
          <p:cNvPr id="1026" name="Picture 2" descr="F:\Videos\GoToMarketers\Kepner Tregoe\IMG\e4.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6418031" y="1446983"/>
            <a:ext cx="821474" cy="3039683"/>
          </a:xfrm>
          <a:prstGeom prst="rect">
            <a:avLst/>
          </a:prstGeom>
          <a:noFill/>
        </p:spPr>
      </p:pic>
      <p:sp>
        <p:nvSpPr>
          <p:cNvPr id="12" name="11 Rectángulo"/>
          <p:cNvSpPr/>
          <p:nvPr/>
        </p:nvSpPr>
        <p:spPr>
          <a:xfrm>
            <a:off x="7060225" y="2464775"/>
            <a:ext cx="3964035" cy="1015663"/>
          </a:xfrm>
          <a:prstGeom prst="rect">
            <a:avLst/>
          </a:prstGeom>
        </p:spPr>
        <p:txBody>
          <a:bodyPr wrap="square">
            <a:spAutoFit/>
          </a:bodyPr>
          <a:lstStyle/>
          <a:p>
            <a:pPr lvl="1" algn="ctr">
              <a:buNone/>
            </a:pPr>
            <a:r>
              <a:rPr lang="en-US" sz="3000" b="1" cap="all" dirty="0">
                <a:solidFill>
                  <a:srgbClr val="73C98C"/>
                </a:solidFill>
                <a:latin typeface="Cambria" pitchFamily="18" charset="0"/>
                <a:ea typeface="Roboto Slab" pitchFamily="2" charset="0"/>
              </a:rPr>
              <a:t>Protect team </a:t>
            </a:r>
          </a:p>
          <a:p>
            <a:pPr lvl="1" algn="ctr">
              <a:buNone/>
            </a:pPr>
            <a:r>
              <a:rPr lang="en-US" sz="3000" b="1" cap="all" dirty="0">
                <a:solidFill>
                  <a:srgbClr val="73C98C"/>
                </a:solidFill>
                <a:latin typeface="Cambria" pitchFamily="18" charset="0"/>
                <a:ea typeface="Roboto Slab" pitchFamily="2" charset="0"/>
              </a:rPr>
              <a:t>level delivery!</a:t>
            </a:r>
            <a:endParaRPr lang="en-US" sz="3000" cap="all" dirty="0">
              <a:solidFill>
                <a:srgbClr val="73C98C"/>
              </a:solidFill>
              <a:latin typeface="Cambria" pitchFamily="18" charset="0"/>
              <a:ea typeface="Roboto Slab" pitchFamily="2" charset="0"/>
            </a:endParaRPr>
          </a:p>
        </p:txBody>
      </p:sp>
    </p:spTree>
    <p:extLst>
      <p:ext uri="{BB962C8B-B14F-4D97-AF65-F5344CB8AC3E}">
        <p14:creationId xmlns:p14="http://schemas.microsoft.com/office/powerpoint/2010/main" val="1364099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Coordination</a:t>
            </a:r>
          </a:p>
        </p:txBody>
      </p:sp>
      <p:pic>
        <p:nvPicPr>
          <p:cNvPr id="2055" name="Picture 7" descr="C:\Users\Charles Betz\AppData\Local\Microsoft\Windows\Temporary Internet Files\Content.IE5\DAVM1683\checkli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45744"/>
            <a:ext cx="3048000" cy="31285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3962400"/>
            <a:ext cx="3771900" cy="25146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511083"/>
            <a:ext cx="1905000" cy="3333750"/>
          </a:xfrm>
          <a:prstGeom prst="rect">
            <a:avLst/>
          </a:prstGeom>
        </p:spPr>
      </p:pic>
    </p:spTree>
    <p:extLst>
      <p:ext uri="{BB962C8B-B14F-4D97-AF65-F5344CB8AC3E}">
        <p14:creationId xmlns:p14="http://schemas.microsoft.com/office/powerpoint/2010/main" val="3419568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2286001"/>
            <a:ext cx="4305300" cy="3602101"/>
          </a:xfrm>
        </p:spPr>
      </p:pic>
      <p:sp>
        <p:nvSpPr>
          <p:cNvPr id="3" name="Title 2"/>
          <p:cNvSpPr>
            <a:spLocks noGrp="1"/>
          </p:cNvSpPr>
          <p:nvPr>
            <p:ph type="title"/>
          </p:nvPr>
        </p:nvSpPr>
        <p:spPr/>
        <p:txBody>
          <a:bodyPr>
            <a:normAutofit fontScale="90000"/>
          </a:bodyPr>
          <a:lstStyle/>
          <a:p>
            <a:r>
              <a:rPr lang="en-US" dirty="0"/>
              <a:t>Investment and planning</a:t>
            </a:r>
            <a:endParaRPr lang="en-US" i="1" dirty="0"/>
          </a:p>
        </p:txBody>
      </p:sp>
      <p:pic>
        <p:nvPicPr>
          <p:cNvPr id="6" name="Picture 6" descr="C:\Users\char\AppData\Local\Microsoft\Windows\Temporary Internet Files\Content.IE5\IIRM6ULV\MC90033087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4343400"/>
            <a:ext cx="1599848" cy="2108720"/>
          </a:xfrm>
          <a:prstGeom prst="rect">
            <a:avLst/>
          </a:prstGeom>
          <a:solidFill>
            <a:schemeClr val="bg1"/>
          </a:solidFill>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7130" y="1380628"/>
            <a:ext cx="3623670" cy="2833219"/>
          </a:xfrm>
          <a:prstGeom prst="rect">
            <a:avLst/>
          </a:prstGeom>
        </p:spPr>
      </p:pic>
    </p:spTree>
    <p:extLst>
      <p:ext uri="{BB962C8B-B14F-4D97-AF65-F5344CB8AC3E}">
        <p14:creationId xmlns:p14="http://schemas.microsoft.com/office/powerpoint/2010/main" val="1217990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latin typeface="+mn-lt"/>
              </a:rPr>
              <a:t>This course covers the engineering and operation of IT infrastructure, and related IT management practices in both theory and practice. Students participate in building and operating an end to end “IT supply chain” applying current industrial practices, demonstrating how IT services move from idea through production in a practical industrial setting and are managed and improved over time.</a:t>
            </a:r>
          </a:p>
          <a:p>
            <a:endParaRPr lang="en-US" dirty="0">
              <a:latin typeface="+mn-lt"/>
            </a:endParaRPr>
          </a:p>
          <a:p>
            <a:r>
              <a:rPr lang="en-US" dirty="0">
                <a:latin typeface="+mn-lt"/>
              </a:rPr>
              <a:t>This lab simulation is then used to illuminate key IT management topics such as:  Cloud – Virtualization – Infrastructure as code – Web-scale IT – Continuous delivery –  Change and incident management – Monitoring and service management – IT process management – IT standards – Continuous improvement for IT.</a:t>
            </a:r>
          </a:p>
          <a:p>
            <a:endParaRPr lang="en-US" dirty="0">
              <a:latin typeface="+mn-lt"/>
            </a:endParaRPr>
          </a:p>
          <a:p>
            <a:r>
              <a:rPr lang="en-US" dirty="0">
                <a:latin typeface="+mn-lt"/>
              </a:rPr>
              <a:t>Students will gain hands-on experience with virtualization, systems administration, DevOps, monitoring, collaboration, and industrial IT processes.</a:t>
            </a:r>
          </a:p>
          <a:p>
            <a:endParaRPr lang="en-US" dirty="0">
              <a:latin typeface="+mn-lt"/>
            </a:endParaRPr>
          </a:p>
          <a:p>
            <a:pPr marL="109728" indent="0">
              <a:buNone/>
            </a:pPr>
            <a:endParaRPr lang="en-US" dirty="0">
              <a:latin typeface="+mn-lt"/>
            </a:endParaRPr>
          </a:p>
        </p:txBody>
      </p:sp>
      <p:sp>
        <p:nvSpPr>
          <p:cNvPr id="3" name="Title 2"/>
          <p:cNvSpPr>
            <a:spLocks noGrp="1"/>
          </p:cNvSpPr>
          <p:nvPr>
            <p:ph type="title"/>
          </p:nvPr>
        </p:nvSpPr>
        <p:spPr/>
        <p:txBody>
          <a:bodyPr/>
          <a:lstStyle/>
          <a:p>
            <a:r>
              <a:rPr lang="en-US" dirty="0"/>
              <a:t>Course description</a:t>
            </a:r>
          </a:p>
        </p:txBody>
      </p:sp>
    </p:spTree>
    <p:extLst>
      <p:ext uri="{BB962C8B-B14F-4D97-AF65-F5344CB8AC3E}">
        <p14:creationId xmlns:p14="http://schemas.microsoft.com/office/powerpoint/2010/main" val="2656849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6010394"/>
              </p:ext>
            </p:extLst>
          </p:nvPr>
        </p:nvGraphicFramePr>
        <p:xfrm>
          <a:off x="1981200" y="1481138"/>
          <a:ext cx="8001000" cy="1643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Organization &amp; culture</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1" y="3488532"/>
            <a:ext cx="2819867" cy="2731747"/>
          </a:xfrm>
          <a:prstGeom prst="rect">
            <a:avLst/>
          </a:prstGeom>
        </p:spPr>
      </p:pic>
      <p:sp>
        <p:nvSpPr>
          <p:cNvPr id="6" name="Oval Callout 5"/>
          <p:cNvSpPr/>
          <p:nvPr/>
        </p:nvSpPr>
        <p:spPr>
          <a:xfrm>
            <a:off x="2514600" y="3886200"/>
            <a:ext cx="2819400" cy="1828800"/>
          </a:xfrm>
          <a:prstGeom prst="wedgeEllipseCallout">
            <a:avLst>
              <a:gd name="adj1" fmla="val 80748"/>
              <a:gd name="adj2" fmla="val 41274"/>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How we do things around here…</a:t>
            </a:r>
          </a:p>
        </p:txBody>
      </p:sp>
    </p:spTree>
    <p:extLst>
      <p:ext uri="{BB962C8B-B14F-4D97-AF65-F5344CB8AC3E}">
        <p14:creationId xmlns:p14="http://schemas.microsoft.com/office/powerpoint/2010/main" val="3708142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IV</a:t>
            </a:r>
          </a:p>
        </p:txBody>
      </p:sp>
      <p:sp>
        <p:nvSpPr>
          <p:cNvPr id="3" name="Text Placeholder 2"/>
          <p:cNvSpPr>
            <a:spLocks noGrp="1"/>
          </p:cNvSpPr>
          <p:nvPr>
            <p:ph type="body" idx="1"/>
          </p:nvPr>
        </p:nvSpPr>
        <p:spPr/>
        <p:txBody>
          <a:bodyPr/>
          <a:lstStyle/>
          <a:p>
            <a:pPr algn="r"/>
            <a:r>
              <a:rPr lang="en-US" dirty="0"/>
              <a:t>Maturation</a:t>
            </a:r>
          </a:p>
        </p:txBody>
      </p:sp>
    </p:spTree>
    <p:extLst>
      <p:ext uri="{BB962C8B-B14F-4D97-AF65-F5344CB8AC3E}">
        <p14:creationId xmlns:p14="http://schemas.microsoft.com/office/powerpoint/2010/main" val="3354599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3670214349"/>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8266672" y="1794344"/>
            <a:ext cx="2362200" cy="3505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979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221309" y="482758"/>
            <a:ext cx="7698618" cy="1246239"/>
          </a:xfrm>
          <a:prstGeom prst="rect">
            <a:avLst/>
          </a:prstGeom>
        </p:spPr>
        <p:txBody>
          <a:bodyPr wrap="square">
            <a:spAutoFit/>
          </a:bodyPr>
          <a:lstStyle/>
          <a:p>
            <a:r>
              <a:rPr lang="en-US" sz="3749" b="1" dirty="0">
                <a:solidFill>
                  <a:srgbClr val="5479B5"/>
                </a:solidFill>
                <a:latin typeface="Cambria" pitchFamily="18" charset="0"/>
                <a:ea typeface="Roboto Slab" pitchFamily="2" charset="0"/>
              </a:rPr>
              <a:t>Enterprise</a:t>
            </a:r>
          </a:p>
          <a:p>
            <a:endParaRPr lang="en-US" sz="3749" b="1" dirty="0">
              <a:solidFill>
                <a:srgbClr val="FFD675"/>
              </a:solidFill>
              <a:latin typeface="Cambria" pitchFamily="18" charset="0"/>
              <a:ea typeface="Roboto Slab" pitchFamily="2" charset="0"/>
            </a:endParaRPr>
          </a:p>
        </p:txBody>
      </p:sp>
      <p:cxnSp>
        <p:nvCxnSpPr>
          <p:cNvPr id="6" name="5 Conector recto"/>
          <p:cNvCxnSpPr/>
          <p:nvPr/>
        </p:nvCxnSpPr>
        <p:spPr>
          <a:xfrm rot="5400000">
            <a:off x="633251" y="802977"/>
            <a:ext cx="642817" cy="2382"/>
          </a:xfrm>
          <a:prstGeom prst="line">
            <a:avLst/>
          </a:prstGeom>
          <a:ln w="101600">
            <a:solidFill>
              <a:srgbClr val="5479B5"/>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2251048" y="1821959"/>
            <a:ext cx="6094810" cy="2677656"/>
          </a:xfrm>
          <a:prstGeom prst="rect">
            <a:avLst/>
          </a:prstGeom>
        </p:spPr>
        <p:txBody>
          <a:bodyPr>
            <a:spAutoFit/>
          </a:bodyPr>
          <a:lstStyle/>
          <a:p>
            <a:pPr lvl="1">
              <a:buNone/>
            </a:pPr>
            <a:r>
              <a:rPr lang="en-US" sz="2250" b="1" dirty="0">
                <a:solidFill>
                  <a:srgbClr val="5479B5"/>
                </a:solidFill>
                <a:latin typeface="Verdana" pitchFamily="34" charset="0"/>
                <a:ea typeface="Verdana" pitchFamily="34" charset="0"/>
                <a:cs typeface="Verdana" pitchFamily="34" charset="0"/>
              </a:rPr>
              <a:t>Governance &amp; Security</a:t>
            </a:r>
          </a:p>
          <a:p>
            <a:pPr lvl="1">
              <a:buNone/>
            </a:pPr>
            <a:endParaRPr lang="en-US" b="1" dirty="0">
              <a:solidFill>
                <a:srgbClr val="5479B5"/>
              </a:solidFill>
              <a:latin typeface="Verdana" pitchFamily="34" charset="0"/>
              <a:ea typeface="Verdana" pitchFamily="34" charset="0"/>
              <a:cs typeface="Verdana" pitchFamily="34" charset="0"/>
            </a:endParaRPr>
          </a:p>
          <a:p>
            <a:pPr lvl="1">
              <a:buNone/>
            </a:pPr>
            <a:endParaRPr lang="en-US" sz="1500" b="1" dirty="0">
              <a:solidFill>
                <a:srgbClr val="5479B5"/>
              </a:solidFill>
              <a:latin typeface="Verdana" pitchFamily="34" charset="0"/>
              <a:ea typeface="Verdana" pitchFamily="34" charset="0"/>
              <a:cs typeface="Verdana" pitchFamily="34" charset="0"/>
            </a:endParaRPr>
          </a:p>
          <a:p>
            <a:pPr lvl="1">
              <a:buNone/>
            </a:pPr>
            <a:r>
              <a:rPr lang="en-US" sz="2250" b="1" dirty="0">
                <a:solidFill>
                  <a:srgbClr val="5479B5"/>
                </a:solidFill>
                <a:latin typeface="Verdana" pitchFamily="34" charset="0"/>
                <a:ea typeface="Verdana" pitchFamily="34" charset="0"/>
                <a:cs typeface="Verdana" pitchFamily="34" charset="0"/>
              </a:rPr>
              <a:t>Information</a:t>
            </a:r>
          </a:p>
          <a:p>
            <a:pPr lvl="1">
              <a:buNone/>
            </a:pPr>
            <a:endParaRPr lang="en-US" b="1" dirty="0">
              <a:solidFill>
                <a:srgbClr val="5479B5"/>
              </a:solidFill>
              <a:latin typeface="Verdana" pitchFamily="34" charset="0"/>
              <a:ea typeface="Verdana" pitchFamily="34" charset="0"/>
              <a:cs typeface="Verdana" pitchFamily="34" charset="0"/>
            </a:endParaRPr>
          </a:p>
          <a:p>
            <a:pPr lvl="1">
              <a:buNone/>
            </a:pPr>
            <a:endParaRPr lang="en-US" sz="1500" b="1" dirty="0">
              <a:solidFill>
                <a:srgbClr val="5479B5"/>
              </a:solidFill>
              <a:latin typeface="Verdana" pitchFamily="34" charset="0"/>
              <a:ea typeface="Verdana" pitchFamily="34" charset="0"/>
              <a:cs typeface="Verdana" pitchFamily="34" charset="0"/>
            </a:endParaRPr>
          </a:p>
          <a:p>
            <a:pPr lvl="1"/>
            <a:r>
              <a:rPr lang="en-US" sz="2250" b="1" dirty="0">
                <a:solidFill>
                  <a:srgbClr val="5479B5"/>
                </a:solidFill>
                <a:latin typeface="Verdana" pitchFamily="34" charset="0"/>
                <a:ea typeface="Verdana" pitchFamily="34" charset="0"/>
                <a:cs typeface="Verdana" pitchFamily="34" charset="0"/>
              </a:rPr>
              <a:t>Architecture</a:t>
            </a:r>
          </a:p>
          <a:p>
            <a:pPr lvl="1">
              <a:buNone/>
            </a:pPr>
            <a:endParaRPr lang="en-US" sz="2250" dirty="0">
              <a:solidFill>
                <a:srgbClr val="5479B5"/>
              </a:solidFill>
              <a:latin typeface="Verdana" pitchFamily="34" charset="0"/>
              <a:ea typeface="Verdana" pitchFamily="34" charset="0"/>
              <a:cs typeface="Verdana" pitchFamily="34" charset="0"/>
            </a:endParaRPr>
          </a:p>
        </p:txBody>
      </p:sp>
      <p:pic>
        <p:nvPicPr>
          <p:cNvPr id="10" name="Picture 5" descr="F:\Videos\GoToMarketers\Kepner Tregoe\IMG\b4.png"/>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9899331" y="430930"/>
            <a:ext cx="1339201" cy="1642149"/>
          </a:xfrm>
          <a:prstGeom prst="rect">
            <a:avLst/>
          </a:prstGeom>
          <a:noFill/>
        </p:spPr>
      </p:pic>
      <p:pic>
        <p:nvPicPr>
          <p:cNvPr id="2050" name="Picture 2" descr="F:\Videos\GoToMarketers\Kepner Tregoe\IMG\f1.pn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727881" y="3535908"/>
            <a:ext cx="696927" cy="750181"/>
          </a:xfrm>
          <a:prstGeom prst="rect">
            <a:avLst/>
          </a:prstGeom>
          <a:noFill/>
        </p:spPr>
      </p:pic>
      <p:pic>
        <p:nvPicPr>
          <p:cNvPr id="2051" name="Picture 3" descr="F:\Videos\GoToMarketers\Kepner Tregoe\IMG\f2.png"/>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699415" y="2606909"/>
            <a:ext cx="714955" cy="714955"/>
          </a:xfrm>
          <a:prstGeom prst="rect">
            <a:avLst/>
          </a:prstGeom>
          <a:noFill/>
        </p:spPr>
      </p:pic>
      <p:pic>
        <p:nvPicPr>
          <p:cNvPr id="2052" name="Picture 4" descr="F:\Videos\GoToMarketers\Kepner Tregoe\IMG\f3.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1689909" y="1661255"/>
            <a:ext cx="761978" cy="749953"/>
          </a:xfrm>
          <a:prstGeom prst="rect">
            <a:avLst/>
          </a:prstGeom>
          <a:noFill/>
        </p:spPr>
      </p:pic>
    </p:spTree>
    <p:extLst>
      <p:ext uri="{BB962C8B-B14F-4D97-AF65-F5344CB8AC3E}">
        <p14:creationId xmlns:p14="http://schemas.microsoft.com/office/powerpoint/2010/main" val="1339372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33600"/>
            <a:ext cx="7126872" cy="2514600"/>
          </a:xfrm>
          <a:prstGeom prst="rect">
            <a:avLst/>
          </a:prstGeom>
        </p:spPr>
      </p:pic>
    </p:spTree>
    <p:extLst>
      <p:ext uri="{BB962C8B-B14F-4D97-AF65-F5344CB8AC3E}">
        <p14:creationId xmlns:p14="http://schemas.microsoft.com/office/powerpoint/2010/main" val="1331616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Owner\AppData\Local\Microsoft\Windows\Temporary Internet Files\Content.IE5\U01LVFNK\MP90043928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4114800"/>
            <a:ext cx="3352800" cy="2235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Owner\AppData\Local\Microsoft\Windows\Temporary Internet Files\Content.IE5\406KKH4H\MP900385979[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3990202"/>
            <a:ext cx="3434992" cy="24535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a:t>Governance, risk, security, and compliance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1790700"/>
            <a:ext cx="2933830" cy="1941662"/>
          </a:xfrm>
          <a:prstGeom prst="rect">
            <a:avLst/>
          </a:prstGeom>
        </p:spPr>
      </p:pic>
      <p:pic>
        <p:nvPicPr>
          <p:cNvPr id="5" name="Picture 3" descr="C:\Users\Owner\AppData\Local\Microsoft\Windows\Temporary Internet Files\Content.IE5\406KKH4H\MC90038328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000" y="1340664"/>
            <a:ext cx="2895600" cy="284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353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rigory.us/pics/matri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121" y="1828800"/>
            <a:ext cx="7524750" cy="457040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a:t>Enterprise information management</a:t>
            </a:r>
          </a:p>
        </p:txBody>
      </p:sp>
      <p:pic>
        <p:nvPicPr>
          <p:cNvPr id="5" name="Picture 3" descr="C:\Users\Owner\AppData\Local\Microsoft\Windows\Temporary Internet Files\Content.IE5\406KKH4H\MP90042262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1" y="2819400"/>
            <a:ext cx="3503611" cy="2362200"/>
          </a:xfrm>
          <a:prstGeom prst="rect">
            <a:avLst/>
          </a:prstGeom>
          <a:noFill/>
          <a:effectLst>
            <a:softEdge rad="266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04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40313" y="195263"/>
            <a:ext cx="7151687" cy="1143000"/>
          </a:xfrm>
          <a:prstGeom prst="rect">
            <a:avLst/>
          </a:prstGeom>
        </p:spPr>
        <p:txBody>
          <a:bodyPr>
            <a:normAutofit/>
          </a:bodyPr>
          <a:lstStyle/>
          <a:p>
            <a:pPr algn="l"/>
            <a:r>
              <a:rPr lang="en-US" sz="3200" dirty="0"/>
              <a:t>Analytics</a:t>
            </a:r>
          </a:p>
        </p:txBody>
      </p:sp>
      <p:sp>
        <p:nvSpPr>
          <p:cNvPr id="7" name="Line Callout 1 6"/>
          <p:cNvSpPr/>
          <p:nvPr/>
        </p:nvSpPr>
        <p:spPr bwMode="auto">
          <a:xfrm>
            <a:off x="3047337" y="1257300"/>
            <a:ext cx="2362200" cy="609600"/>
          </a:xfrm>
          <a:prstGeom prst="borderCallout1">
            <a:avLst>
              <a:gd name="adj1" fmla="val 34954"/>
              <a:gd name="adj2" fmla="val 105168"/>
              <a:gd name="adj3" fmla="val 167238"/>
              <a:gd name="adj4" fmla="val 136852"/>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User perception</a:t>
            </a:r>
          </a:p>
        </p:txBody>
      </p:sp>
      <p:sp>
        <p:nvSpPr>
          <p:cNvPr id="8" name="Line Callout 1 7"/>
          <p:cNvSpPr/>
          <p:nvPr/>
        </p:nvSpPr>
        <p:spPr bwMode="auto">
          <a:xfrm>
            <a:off x="7460512" y="5105400"/>
            <a:ext cx="2362200" cy="609600"/>
          </a:xfrm>
          <a:prstGeom prst="borderCallout1">
            <a:avLst>
              <a:gd name="adj1" fmla="val -26793"/>
              <a:gd name="adj2" fmla="val 25419"/>
              <a:gd name="adj3" fmla="val -178255"/>
              <a:gd name="adj4" fmla="val 6044"/>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Lifecycle value</a:t>
            </a:r>
          </a:p>
        </p:txBody>
      </p:sp>
      <p:grpSp>
        <p:nvGrpSpPr>
          <p:cNvPr id="9" name="Group 8"/>
          <p:cNvGrpSpPr/>
          <p:nvPr/>
        </p:nvGrpSpPr>
        <p:grpSpPr>
          <a:xfrm>
            <a:off x="2133600" y="2133600"/>
            <a:ext cx="6160008" cy="3276600"/>
            <a:chOff x="990600" y="2209800"/>
            <a:chExt cx="5943600" cy="3581400"/>
          </a:xfrm>
        </p:grpSpPr>
        <p:sp>
          <p:nvSpPr>
            <p:cNvPr id="10" name="Up Arrow 9"/>
            <p:cNvSpPr/>
            <p:nvPr/>
          </p:nvSpPr>
          <p:spPr bwMode="auto">
            <a:xfrm>
              <a:off x="4876800" y="2209800"/>
              <a:ext cx="457200" cy="3581400"/>
            </a:xfrm>
            <a:prstGeom prst="upArrow">
              <a:avLst/>
            </a:prstGeom>
            <a:solidFill>
              <a:schemeClr val="bg1">
                <a:lumMod val="65000"/>
              </a:schemeClr>
            </a:solidFill>
            <a:ln w="3175" cap="flat" cmpd="sng" algn="ctr">
              <a:solidFill>
                <a:srgbClr val="000000"/>
              </a:solid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1" name="Right Arrow 10"/>
            <p:cNvSpPr/>
            <p:nvPr/>
          </p:nvSpPr>
          <p:spPr bwMode="auto">
            <a:xfrm>
              <a:off x="990600" y="3733800"/>
              <a:ext cx="5943600" cy="457200"/>
            </a:xfrm>
            <a:prstGeom prst="rightArrow">
              <a:avLst/>
            </a:prstGeom>
            <a:solidFill>
              <a:srgbClr val="A6A6A6"/>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grpSp>
          <p:nvGrpSpPr>
            <p:cNvPr id="12" name="Group 11"/>
            <p:cNvGrpSpPr/>
            <p:nvPr/>
          </p:nvGrpSpPr>
          <p:grpSpPr>
            <a:xfrm>
              <a:off x="3200400" y="2876107"/>
              <a:ext cx="2819400" cy="1924493"/>
              <a:chOff x="457200" y="1064706"/>
              <a:chExt cx="8382000" cy="5336094"/>
            </a:xfrm>
          </p:grpSpPr>
          <p:sp>
            <p:nvSpPr>
              <p:cNvPr id="13" name="Right Arrow 12"/>
              <p:cNvSpPr/>
              <p:nvPr/>
            </p:nvSpPr>
            <p:spPr bwMode="auto">
              <a:xfrm>
                <a:off x="457200" y="1752600"/>
                <a:ext cx="8382000" cy="4648200"/>
              </a:xfrm>
              <a:prstGeom prst="rightArrow">
                <a:avLst>
                  <a:gd name="adj1" fmla="val 100000"/>
                  <a:gd name="adj2" fmla="val 11740"/>
                </a:avLst>
              </a:prstGeom>
              <a:solidFill>
                <a:srgbClr val="BDD3DB"/>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ctr" defTabSz="914400" fontAlgn="base">
                  <a:spcBef>
                    <a:spcPct val="0"/>
                  </a:spcBef>
                  <a:spcAft>
                    <a:spcPct val="0"/>
                  </a:spcAft>
                </a:pPr>
                <a:endParaRPr lang="en-US" sz="2000" b="1" dirty="0">
                  <a:latin typeface="+mj-lt"/>
                </a:endParaRPr>
              </a:p>
            </p:txBody>
          </p:sp>
          <p:sp>
            <p:nvSpPr>
              <p:cNvPr id="14" name="Right Arrow 13"/>
              <p:cNvSpPr/>
              <p:nvPr/>
            </p:nvSpPr>
            <p:spPr bwMode="auto">
              <a:xfrm>
                <a:off x="533400" y="2362200"/>
                <a:ext cx="7758223" cy="762000"/>
              </a:xfrm>
              <a:prstGeom prst="rightArrow">
                <a:avLst>
                  <a:gd name="adj1" fmla="val 100000"/>
                  <a:gd name="adj2" fmla="val 39647"/>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5" name="Right Arrow 14"/>
              <p:cNvSpPr/>
              <p:nvPr/>
            </p:nvSpPr>
            <p:spPr bwMode="auto">
              <a:xfrm>
                <a:off x="547577" y="3246437"/>
                <a:ext cx="7758223" cy="762000"/>
              </a:xfrm>
              <a:prstGeom prst="rightArrow">
                <a:avLst>
                  <a:gd name="adj1" fmla="val 100000"/>
                  <a:gd name="adj2" fmla="val 39647"/>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6" name="Right Arrow 15"/>
              <p:cNvSpPr/>
              <p:nvPr/>
            </p:nvSpPr>
            <p:spPr bwMode="auto">
              <a:xfrm>
                <a:off x="533400" y="4130674"/>
                <a:ext cx="7758223" cy="762000"/>
              </a:xfrm>
              <a:prstGeom prst="rightArrow">
                <a:avLst>
                  <a:gd name="adj1" fmla="val 100000"/>
                  <a:gd name="adj2" fmla="val 3964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7" name="Right Arrow 16"/>
              <p:cNvSpPr/>
              <p:nvPr/>
            </p:nvSpPr>
            <p:spPr bwMode="auto">
              <a:xfrm>
                <a:off x="533400" y="5014912"/>
                <a:ext cx="7758223" cy="762000"/>
              </a:xfrm>
              <a:prstGeom prst="rightArrow">
                <a:avLst>
                  <a:gd name="adj1" fmla="val 100000"/>
                  <a:gd name="adj2" fmla="val 3964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grpSp>
            <p:nvGrpSpPr>
              <p:cNvPr id="18" name="Group 17"/>
              <p:cNvGrpSpPr/>
              <p:nvPr/>
            </p:nvGrpSpPr>
            <p:grpSpPr>
              <a:xfrm>
                <a:off x="4869858" y="1064706"/>
                <a:ext cx="2514600" cy="4712206"/>
                <a:chOff x="2667000" y="298494"/>
                <a:chExt cx="3429000" cy="6236985"/>
              </a:xfrm>
            </p:grpSpPr>
            <p:sp>
              <p:nvSpPr>
                <p:cNvPr id="27" name="Up Arrow 26"/>
                <p:cNvSpPr/>
                <p:nvPr/>
              </p:nvSpPr>
              <p:spPr bwMode="auto">
                <a:xfrm>
                  <a:off x="2667000" y="1353879"/>
                  <a:ext cx="3429000" cy="5181600"/>
                </a:xfrm>
                <a:prstGeom prst="up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r" defTabSz="914400" fontAlgn="base">
                    <a:spcBef>
                      <a:spcPct val="0"/>
                    </a:spcBef>
                    <a:spcAft>
                      <a:spcPct val="0"/>
                    </a:spcAft>
                  </a:pPr>
                  <a:endParaRPr lang="en-US" sz="1400" b="1" dirty="0">
                    <a:latin typeface="+mj-lt"/>
                  </a:endParaRPr>
                </a:p>
              </p:txBody>
            </p:sp>
            <p:sp>
              <p:nvSpPr>
                <p:cNvPr id="28" name="Up Arrow 27"/>
                <p:cNvSpPr/>
                <p:nvPr/>
              </p:nvSpPr>
              <p:spPr bwMode="auto">
                <a:xfrm flipV="1">
                  <a:off x="3733799" y="298494"/>
                  <a:ext cx="1295398" cy="1055385"/>
                </a:xfrm>
                <a:prstGeom prst="up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sp>
            <p:nvSpPr>
              <p:cNvPr id="19" name="Up Arrow 18"/>
              <p:cNvSpPr/>
              <p:nvPr/>
            </p:nvSpPr>
            <p:spPr bwMode="auto">
              <a:xfrm>
                <a:off x="6593958"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0" name="Up Arrow 19"/>
              <p:cNvSpPr/>
              <p:nvPr/>
            </p:nvSpPr>
            <p:spPr bwMode="auto">
              <a:xfrm>
                <a:off x="38127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1" name="Up Arrow 20"/>
              <p:cNvSpPr/>
              <p:nvPr/>
            </p:nvSpPr>
            <p:spPr bwMode="auto">
              <a:xfrm>
                <a:off x="41175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2" name="Up Arrow 21"/>
              <p:cNvSpPr/>
              <p:nvPr/>
            </p:nvSpPr>
            <p:spPr bwMode="auto">
              <a:xfrm>
                <a:off x="44223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3" name="Up Arrow 22"/>
              <p:cNvSpPr/>
              <p:nvPr/>
            </p:nvSpPr>
            <p:spPr bwMode="auto">
              <a:xfrm>
                <a:off x="6881037"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4" name="Up Arrow 23"/>
              <p:cNvSpPr/>
              <p:nvPr/>
            </p:nvSpPr>
            <p:spPr bwMode="auto">
              <a:xfrm>
                <a:off x="7162800"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5" name="Up Arrow 24"/>
              <p:cNvSpPr/>
              <p:nvPr/>
            </p:nvSpPr>
            <p:spPr bwMode="auto">
              <a:xfrm>
                <a:off x="47271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6" name="Up Arrow 25"/>
              <p:cNvSpPr/>
              <p:nvPr/>
            </p:nvSpPr>
            <p:spPr bwMode="auto">
              <a:xfrm>
                <a:off x="50319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grpSp>
      <p:sp>
        <p:nvSpPr>
          <p:cNvPr id="29" name="Explosion 2 28"/>
          <p:cNvSpPr/>
          <p:nvPr/>
        </p:nvSpPr>
        <p:spPr bwMode="auto">
          <a:xfrm>
            <a:off x="5833533" y="3750733"/>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0" name="Explosion 2 29"/>
          <p:cNvSpPr/>
          <p:nvPr/>
        </p:nvSpPr>
        <p:spPr bwMode="auto">
          <a:xfrm>
            <a:off x="6400800" y="38862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1" name="Explosion 2 30"/>
          <p:cNvSpPr/>
          <p:nvPr/>
        </p:nvSpPr>
        <p:spPr bwMode="auto">
          <a:xfrm>
            <a:off x="6629400" y="34290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2" name="Explosion 2 31"/>
          <p:cNvSpPr/>
          <p:nvPr/>
        </p:nvSpPr>
        <p:spPr bwMode="auto">
          <a:xfrm>
            <a:off x="6096000" y="32004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3" name="Line Callout 1 32"/>
          <p:cNvSpPr/>
          <p:nvPr/>
        </p:nvSpPr>
        <p:spPr bwMode="auto">
          <a:xfrm>
            <a:off x="2438400" y="4419600"/>
            <a:ext cx="2362200" cy="838200"/>
          </a:xfrm>
          <a:prstGeom prst="borderCallout1">
            <a:avLst>
              <a:gd name="adj1" fmla="val 32639"/>
              <a:gd name="adj2" fmla="val 99791"/>
              <a:gd name="adj3" fmla="val -58494"/>
              <a:gd name="adj4" fmla="val 147029"/>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Constraints &amp; rework</a:t>
            </a:r>
          </a:p>
        </p:txBody>
      </p:sp>
      <p:sp>
        <p:nvSpPr>
          <p:cNvPr id="34" name="Line Callout 1 33"/>
          <p:cNvSpPr/>
          <p:nvPr/>
        </p:nvSpPr>
        <p:spPr bwMode="auto">
          <a:xfrm>
            <a:off x="7620000" y="1562100"/>
            <a:ext cx="2209800" cy="800100"/>
          </a:xfrm>
          <a:prstGeom prst="borderCallout1">
            <a:avLst>
              <a:gd name="adj1" fmla="val 21065"/>
              <a:gd name="adj2" fmla="val -6541"/>
              <a:gd name="adj3" fmla="val 42246"/>
              <a:gd name="adj4" fmla="val -1998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Security Breaches</a:t>
            </a:r>
          </a:p>
        </p:txBody>
      </p:sp>
      <p:sp>
        <p:nvSpPr>
          <p:cNvPr id="35" name="Line Callout 1 34"/>
          <p:cNvSpPr/>
          <p:nvPr/>
        </p:nvSpPr>
        <p:spPr bwMode="auto">
          <a:xfrm>
            <a:off x="2011349" y="2832549"/>
            <a:ext cx="1447800" cy="609600"/>
          </a:xfrm>
          <a:prstGeom prst="borderCallout1">
            <a:avLst>
              <a:gd name="adj1" fmla="val 34954"/>
              <a:gd name="adj2" fmla="val 105168"/>
              <a:gd name="adj3" fmla="val 114080"/>
              <a:gd name="adj4" fmla="val 170199"/>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Inputs</a:t>
            </a:r>
          </a:p>
        </p:txBody>
      </p:sp>
      <p:sp>
        <p:nvSpPr>
          <p:cNvPr id="36" name="Line Callout 1 35"/>
          <p:cNvSpPr/>
          <p:nvPr/>
        </p:nvSpPr>
        <p:spPr bwMode="auto">
          <a:xfrm>
            <a:off x="4343400" y="5638800"/>
            <a:ext cx="1828800" cy="914400"/>
          </a:xfrm>
          <a:prstGeom prst="borderCallout1">
            <a:avLst>
              <a:gd name="adj1" fmla="val -12578"/>
              <a:gd name="adj2" fmla="val 78921"/>
              <a:gd name="adj3" fmla="val -191160"/>
              <a:gd name="adj4" fmla="val 108916"/>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Execution &amp; delivery</a:t>
            </a:r>
          </a:p>
        </p:txBody>
      </p:sp>
      <p:sp>
        <p:nvSpPr>
          <p:cNvPr id="37" name="Line Callout 1 36"/>
          <p:cNvSpPr/>
          <p:nvPr/>
        </p:nvSpPr>
        <p:spPr bwMode="auto">
          <a:xfrm>
            <a:off x="7467600" y="2590800"/>
            <a:ext cx="2819400" cy="609600"/>
          </a:xfrm>
          <a:prstGeom prst="borderCallout1">
            <a:avLst>
              <a:gd name="adj1" fmla="val 114737"/>
              <a:gd name="adj2" fmla="val 19369"/>
              <a:gd name="adj3" fmla="val 153639"/>
              <a:gd name="adj4" fmla="val 823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Sponsor perception</a:t>
            </a:r>
          </a:p>
        </p:txBody>
      </p:sp>
      <p:sp>
        <p:nvSpPr>
          <p:cNvPr id="39" name="Line Callout 1 38"/>
          <p:cNvSpPr/>
          <p:nvPr/>
        </p:nvSpPr>
        <p:spPr bwMode="auto">
          <a:xfrm>
            <a:off x="5600700" y="571500"/>
            <a:ext cx="2209800" cy="800100"/>
          </a:xfrm>
          <a:prstGeom prst="borderCallout1">
            <a:avLst>
              <a:gd name="adj1" fmla="val 104543"/>
              <a:gd name="adj2" fmla="val 38437"/>
              <a:gd name="adj3" fmla="val 137559"/>
              <a:gd name="adj4" fmla="val 3531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Business performance</a:t>
            </a:r>
          </a:p>
        </p:txBody>
      </p:sp>
      <p:sp>
        <p:nvSpPr>
          <p:cNvPr id="40" name="Line Callout 1 39"/>
          <p:cNvSpPr/>
          <p:nvPr/>
        </p:nvSpPr>
        <p:spPr bwMode="auto">
          <a:xfrm>
            <a:off x="8001000" y="3791332"/>
            <a:ext cx="2596116" cy="856869"/>
          </a:xfrm>
          <a:prstGeom prst="borderCallout1">
            <a:avLst>
              <a:gd name="adj1" fmla="val 52591"/>
              <a:gd name="adj2" fmla="val -3426"/>
              <a:gd name="adj3" fmla="val 32422"/>
              <a:gd name="adj4" fmla="val -17225"/>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Sponsor </a:t>
            </a:r>
            <a:r>
              <a:rPr lang="en-US" sz="2000" b="1" dirty="0" err="1">
                <a:solidFill>
                  <a:schemeClr val="bg1"/>
                </a:solidFill>
                <a:latin typeface="+mj-lt"/>
              </a:rPr>
              <a:t>wilingness</a:t>
            </a:r>
            <a:r>
              <a:rPr lang="en-US" sz="2000" b="1" dirty="0">
                <a:solidFill>
                  <a:schemeClr val="bg1"/>
                </a:solidFill>
                <a:latin typeface="+mj-lt"/>
              </a:rPr>
              <a:t> to pay!</a:t>
            </a:r>
          </a:p>
        </p:txBody>
      </p:sp>
      <p:sp>
        <p:nvSpPr>
          <p:cNvPr id="38" name="Line Callout 1 37"/>
          <p:cNvSpPr/>
          <p:nvPr/>
        </p:nvSpPr>
        <p:spPr bwMode="auto">
          <a:xfrm>
            <a:off x="2590800" y="2057400"/>
            <a:ext cx="2209800" cy="609600"/>
          </a:xfrm>
          <a:prstGeom prst="borderCallout1">
            <a:avLst>
              <a:gd name="adj1" fmla="val 34954"/>
              <a:gd name="adj2" fmla="val 105168"/>
              <a:gd name="adj3" fmla="val 90602"/>
              <a:gd name="adj4" fmla="val 164348"/>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Data quality</a:t>
            </a:r>
          </a:p>
        </p:txBody>
      </p:sp>
    </p:spTree>
    <p:extLst>
      <p:ext uri="{BB962C8B-B14F-4D97-AF65-F5344CB8AC3E}">
        <p14:creationId xmlns:p14="http://schemas.microsoft.com/office/powerpoint/2010/main" val="214333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dissolv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dissolve">
                                      <p:cBhvr>
                                        <p:cTn id="50" dur="500"/>
                                        <p:tgtEl>
                                          <p:spTgt spid="31"/>
                                        </p:tgtEl>
                                      </p:cBhvr>
                                    </p:animEffect>
                                  </p:childTnLst>
                                </p:cTn>
                              </p:par>
                            </p:childTnLst>
                          </p:cTn>
                        </p:par>
                        <p:par>
                          <p:cTn id="51" fill="hold">
                            <p:stCondLst>
                              <p:cond delay="1500"/>
                            </p:stCondLst>
                            <p:childTnLst>
                              <p:par>
                                <p:cTn id="52" presetID="9" presetClass="entr" presetSubtype="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dissolv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dissolv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dissolve">
                                      <p:cBhvr>
                                        <p:cTn id="6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3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and portfolio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1465521"/>
            <a:ext cx="5543551" cy="4572000"/>
          </a:xfrm>
          <a:prstGeom prst="rect">
            <a:avLst/>
          </a:prstGeom>
        </p:spPr>
      </p:pic>
      <p:pic>
        <p:nvPicPr>
          <p:cNvPr id="1026" name="Picture 2" descr="http://sloanreview.mit.edu/files/2008/12/45309-si2-lo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1524001"/>
            <a:ext cx="40005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788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527131" y="153126"/>
            <a:ext cx="11137739" cy="1325700"/>
          </a:xfrm>
          <a:prstGeom prst="rect">
            <a:avLst/>
          </a:prstGeom>
        </p:spPr>
        <p:txBody>
          <a:bodyPr spcFirstLastPara="1" vert="horz" wrap="square" lIns="91425" tIns="45700" rIns="91425" bIns="45700" rtlCol="0" anchor="ctr" anchorCtr="0">
            <a:noAutofit/>
          </a:bodyPr>
          <a:lstStyle/>
          <a:p>
            <a:pPr>
              <a:spcBef>
                <a:spcPts val="0"/>
              </a:spcBef>
            </a:pPr>
            <a:r>
              <a:rPr lang="en-US" dirty="0"/>
              <a:t>Converting </a:t>
            </a:r>
            <a:r>
              <a:rPr lang="en-US" i="1" dirty="0"/>
              <a:t>Managing Digital </a:t>
            </a:r>
            <a:r>
              <a:rPr lang="en-US" dirty="0"/>
              <a:t>into a standard </a:t>
            </a:r>
            <a:endParaRPr b="0" dirty="0"/>
          </a:p>
        </p:txBody>
      </p:sp>
      <p:sp>
        <p:nvSpPr>
          <p:cNvPr id="91" name="Google Shape;91;p14"/>
          <p:cNvSpPr txBox="1">
            <a:spLocks noGrp="1"/>
          </p:cNvSpPr>
          <p:nvPr>
            <p:ph type="body" idx="1"/>
          </p:nvPr>
        </p:nvSpPr>
        <p:spPr>
          <a:xfrm>
            <a:off x="838200" y="1027975"/>
            <a:ext cx="10515600" cy="4351200"/>
          </a:xfrm>
          <a:prstGeom prst="rect">
            <a:avLst/>
          </a:prstGeom>
        </p:spPr>
        <p:txBody>
          <a:bodyPr spcFirstLastPara="1" vert="horz" wrap="square" lIns="91425" tIns="45700" rIns="91425" bIns="45700" rtlCol="0" anchor="t" anchorCtr="0">
            <a:noAutofit/>
          </a:bodyPr>
          <a:lstStyle/>
          <a:p>
            <a:pPr marL="0" indent="0">
              <a:lnSpc>
                <a:spcPct val="106999"/>
              </a:lnSpc>
              <a:spcBef>
                <a:spcPts val="800"/>
              </a:spcBef>
              <a:buClr>
                <a:schemeClr val="dk1"/>
              </a:buClr>
              <a:buSzPts val="1100"/>
              <a:buNone/>
            </a:pPr>
            <a:endParaRPr lang="en-US" i="1" dirty="0">
              <a:solidFill>
                <a:srgbClr val="222222"/>
              </a:solidFill>
            </a:endParaRPr>
          </a:p>
          <a:p>
            <a:pPr marL="0" indent="0">
              <a:lnSpc>
                <a:spcPct val="106999"/>
              </a:lnSpc>
              <a:spcBef>
                <a:spcPts val="800"/>
              </a:spcBef>
              <a:buClr>
                <a:schemeClr val="dk1"/>
              </a:buClr>
              <a:buSzPts val="1100"/>
              <a:buNone/>
            </a:pPr>
            <a:endParaRPr lang="en-US" i="1" dirty="0">
              <a:solidFill>
                <a:srgbClr val="222222"/>
              </a:solidFill>
            </a:endParaRPr>
          </a:p>
          <a:p>
            <a:pPr marL="0" indent="0">
              <a:buNone/>
            </a:pPr>
            <a:endParaRPr i="1" dirty="0"/>
          </a:p>
        </p:txBody>
      </p:sp>
      <p:pic>
        <p:nvPicPr>
          <p:cNvPr id="2" name="Picture 1">
            <a:extLst>
              <a:ext uri="{FF2B5EF4-FFF2-40B4-BE49-F238E27FC236}">
                <a16:creationId xmlns:a16="http://schemas.microsoft.com/office/drawing/2014/main" id="{B1ED71F0-26A3-46DA-B992-E0F3B2FF4370}"/>
              </a:ext>
            </a:extLst>
          </p:cNvPr>
          <p:cNvPicPr>
            <a:picLocks noChangeAspect="1"/>
          </p:cNvPicPr>
          <p:nvPr/>
        </p:nvPicPr>
        <p:blipFill>
          <a:blip r:embed="rId3"/>
          <a:stretch>
            <a:fillRect/>
          </a:stretch>
        </p:blipFill>
        <p:spPr>
          <a:xfrm>
            <a:off x="1527859" y="2351135"/>
            <a:ext cx="2833707" cy="3982507"/>
          </a:xfrm>
          <a:prstGeom prst="rect">
            <a:avLst/>
          </a:prstGeom>
          <a:ln>
            <a:solidFill>
              <a:schemeClr val="accent1"/>
            </a:solidFill>
          </a:ln>
          <a:effectLst>
            <a:outerShdw blurRad="50800" dist="38100" dir="2700000" algn="tl" rotWithShape="0">
              <a:prstClr val="black">
                <a:alpha val="40000"/>
              </a:prstClr>
            </a:outerShdw>
          </a:effectLst>
        </p:spPr>
      </p:pic>
      <p:sp>
        <p:nvSpPr>
          <p:cNvPr id="3" name="Arrow: Curved Down 2">
            <a:extLst>
              <a:ext uri="{FF2B5EF4-FFF2-40B4-BE49-F238E27FC236}">
                <a16:creationId xmlns:a16="http://schemas.microsoft.com/office/drawing/2014/main" id="{338B1984-79CB-4A54-B09D-FDC032653D3D}"/>
              </a:ext>
            </a:extLst>
          </p:cNvPr>
          <p:cNvSpPr/>
          <p:nvPr/>
        </p:nvSpPr>
        <p:spPr>
          <a:xfrm>
            <a:off x="4118303" y="1321444"/>
            <a:ext cx="3277725" cy="99044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pic>
        <p:nvPicPr>
          <p:cNvPr id="6" name="Picture 5">
            <a:extLst>
              <a:ext uri="{FF2B5EF4-FFF2-40B4-BE49-F238E27FC236}">
                <a16:creationId xmlns:a16="http://schemas.microsoft.com/office/drawing/2014/main" id="{C298BF65-EC72-462B-891B-8A2308F83C61}"/>
              </a:ext>
            </a:extLst>
          </p:cNvPr>
          <p:cNvPicPr>
            <a:picLocks noChangeAspect="1"/>
          </p:cNvPicPr>
          <p:nvPr/>
        </p:nvPicPr>
        <p:blipFill>
          <a:blip r:embed="rId4"/>
          <a:stretch>
            <a:fillRect/>
          </a:stretch>
        </p:blipFill>
        <p:spPr>
          <a:xfrm>
            <a:off x="7112884" y="2351135"/>
            <a:ext cx="3074032" cy="398250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045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During the week, you view online lecture and read from</a:t>
            </a:r>
          </a:p>
          <a:p>
            <a:pPr lvl="2"/>
            <a:r>
              <a:rPr lang="en-US" dirty="0"/>
              <a:t>Managing Digital (my book)</a:t>
            </a:r>
          </a:p>
          <a:p>
            <a:pPr lvl="2"/>
            <a:r>
              <a:rPr lang="en-US" dirty="0"/>
              <a:t>Phoenix Project</a:t>
            </a:r>
          </a:p>
          <a:p>
            <a:r>
              <a:rPr lang="en-US" dirty="0"/>
              <a:t>When you have completed the readings &amp; viewings, you do the quiz, open book but ALONE</a:t>
            </a:r>
          </a:p>
          <a:p>
            <a:pPr lvl="2"/>
            <a:r>
              <a:rPr lang="en-US" dirty="0"/>
              <a:t>If you have someone help you, you will not do well on the in class proctored final!</a:t>
            </a:r>
          </a:p>
          <a:p>
            <a:r>
              <a:rPr lang="en-US" dirty="0"/>
              <a:t>You are then ready for class</a:t>
            </a:r>
          </a:p>
          <a:p>
            <a:pPr lvl="1"/>
            <a:r>
              <a:rPr lang="en-US" dirty="0"/>
              <a:t>Class is primarily lab and experiential. I keep in class lecture to a minimum. Tonight is the most I will talk.</a:t>
            </a:r>
          </a:p>
        </p:txBody>
      </p:sp>
      <p:sp>
        <p:nvSpPr>
          <p:cNvPr id="3" name="Title 2"/>
          <p:cNvSpPr>
            <a:spLocks noGrp="1"/>
          </p:cNvSpPr>
          <p:nvPr>
            <p:ph type="title"/>
          </p:nvPr>
        </p:nvSpPr>
        <p:spPr/>
        <p:txBody>
          <a:bodyPr>
            <a:normAutofit fontScale="90000"/>
          </a:bodyPr>
          <a:lstStyle/>
          <a:p>
            <a:r>
              <a:rPr lang="en-US" dirty="0"/>
              <a:t>This is a “flipped” class</a:t>
            </a:r>
          </a:p>
        </p:txBody>
      </p:sp>
    </p:spTree>
    <p:extLst>
      <p:ext uri="{BB962C8B-B14F-4D97-AF65-F5344CB8AC3E}">
        <p14:creationId xmlns:p14="http://schemas.microsoft.com/office/powerpoint/2010/main" val="17213741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Break</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52311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05000"/>
            <a:ext cx="10515600" cy="4271963"/>
          </a:xfrm>
        </p:spPr>
        <p:txBody>
          <a:bodyPr/>
          <a:lstStyle/>
          <a:p>
            <a:r>
              <a:rPr lang="en-US" dirty="0"/>
              <a:t>Line up by experience</a:t>
            </a:r>
          </a:p>
          <a:p>
            <a:r>
              <a:rPr lang="en-US" dirty="0"/>
              <a:t>Pair off </a:t>
            </a:r>
            <a:r>
              <a:rPr lang="en-US" dirty="0" err="1"/>
              <a:t>tailwise</a:t>
            </a:r>
            <a:endParaRPr lang="en-US" dirty="0"/>
          </a:p>
          <a:p>
            <a:r>
              <a:rPr lang="en-US" dirty="0"/>
              <a:t>3 in the middle if odd #</a:t>
            </a:r>
          </a:p>
        </p:txBody>
      </p:sp>
      <p:sp>
        <p:nvSpPr>
          <p:cNvPr id="3" name="Title 2"/>
          <p:cNvSpPr>
            <a:spLocks noGrp="1"/>
          </p:cNvSpPr>
          <p:nvPr>
            <p:ph type="title"/>
          </p:nvPr>
        </p:nvSpPr>
        <p:spPr/>
        <p:txBody>
          <a:bodyPr>
            <a:normAutofit fontScale="90000"/>
          </a:bodyPr>
          <a:lstStyle/>
          <a:p>
            <a:r>
              <a:rPr lang="en-US" dirty="0"/>
              <a:t>Introductions and 2-person team formation</a:t>
            </a:r>
          </a:p>
        </p:txBody>
      </p:sp>
    </p:spTree>
    <p:extLst>
      <p:ext uri="{BB962C8B-B14F-4D97-AF65-F5344CB8AC3E}">
        <p14:creationId xmlns:p14="http://schemas.microsoft.com/office/powerpoint/2010/main" val="3592571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This is a hands on class. </a:t>
            </a:r>
          </a:p>
          <a:p>
            <a:r>
              <a:rPr lang="en-US" dirty="0"/>
              <a:t>You don’t need </a:t>
            </a:r>
            <a:r>
              <a:rPr lang="en-US" b="1" dirty="0"/>
              <a:t>any</a:t>
            </a:r>
            <a:r>
              <a:rPr lang="en-US" dirty="0"/>
              <a:t> experience.</a:t>
            </a:r>
          </a:p>
          <a:p>
            <a:r>
              <a:rPr lang="en-US"/>
              <a:t>First </a:t>
            </a:r>
            <a:r>
              <a:rPr lang="en-US" dirty="0"/>
              <a:t>step: </a:t>
            </a:r>
          </a:p>
          <a:p>
            <a:pPr lvl="1"/>
            <a:r>
              <a:rPr lang="en-US" dirty="0"/>
              <a:t>Canvas collaboration</a:t>
            </a:r>
          </a:p>
          <a:p>
            <a:pPr lvl="1"/>
            <a:r>
              <a:rPr lang="en-US" dirty="0"/>
              <a:t>Terminal emulation</a:t>
            </a:r>
          </a:p>
          <a:p>
            <a:pPr lvl="1"/>
            <a:r>
              <a:rPr lang="en-US" dirty="0" err="1"/>
              <a:t>ssh</a:t>
            </a:r>
            <a:r>
              <a:rPr lang="en-US" dirty="0"/>
              <a:t> and X-windows access to the server</a:t>
            </a:r>
          </a:p>
          <a:p>
            <a:endParaRPr lang="en-US" dirty="0"/>
          </a:p>
        </p:txBody>
      </p:sp>
      <p:sp>
        <p:nvSpPr>
          <p:cNvPr id="3" name="Title 2"/>
          <p:cNvSpPr>
            <a:spLocks noGrp="1"/>
          </p:cNvSpPr>
          <p:nvPr>
            <p:ph type="title"/>
          </p:nvPr>
        </p:nvSpPr>
        <p:spPr/>
        <p:txBody>
          <a:bodyPr/>
          <a:lstStyle/>
          <a:p>
            <a:r>
              <a:rPr lang="en-US" dirty="0"/>
              <a:t>Lab 00: technical</a:t>
            </a:r>
          </a:p>
        </p:txBody>
      </p:sp>
    </p:spTree>
    <p:extLst>
      <p:ext uri="{BB962C8B-B14F-4D97-AF65-F5344CB8AC3E}">
        <p14:creationId xmlns:p14="http://schemas.microsoft.com/office/powerpoint/2010/main" val="1805623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Single vs multi user</a:t>
            </a:r>
          </a:p>
        </p:txBody>
      </p:sp>
      <p:sp>
        <p:nvSpPr>
          <p:cNvPr id="4" name="Rectangle 3"/>
          <p:cNvSpPr/>
          <p:nvPr/>
        </p:nvSpPr>
        <p:spPr>
          <a:xfrm>
            <a:off x="2667000" y="3962400"/>
            <a:ext cx="2667000" cy="1981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Rectangle 7"/>
          <p:cNvSpPr/>
          <p:nvPr/>
        </p:nvSpPr>
        <p:spPr>
          <a:xfrm>
            <a:off x="3048000" y="4724400"/>
            <a:ext cx="1905000" cy="533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CPU</a:t>
            </a:r>
          </a:p>
        </p:txBody>
      </p:sp>
      <p:sp>
        <p:nvSpPr>
          <p:cNvPr id="9" name="Rectangle 8"/>
          <p:cNvSpPr/>
          <p:nvPr/>
        </p:nvSpPr>
        <p:spPr>
          <a:xfrm>
            <a:off x="3048000" y="5248275"/>
            <a:ext cx="1905000" cy="533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Disk</a:t>
            </a:r>
          </a:p>
        </p:txBody>
      </p:sp>
      <p:sp>
        <p:nvSpPr>
          <p:cNvPr id="10" name="Rectangle 9"/>
          <p:cNvSpPr/>
          <p:nvPr/>
        </p:nvSpPr>
        <p:spPr>
          <a:xfrm>
            <a:off x="3038475" y="4210051"/>
            <a:ext cx="1905000" cy="533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Operating System</a:t>
            </a:r>
          </a:p>
        </p:txBody>
      </p:sp>
      <p:sp>
        <p:nvSpPr>
          <p:cNvPr id="11" name="Rectangle 10"/>
          <p:cNvSpPr/>
          <p:nvPr/>
        </p:nvSpPr>
        <p:spPr>
          <a:xfrm>
            <a:off x="6858000" y="3429000"/>
            <a:ext cx="2667000" cy="2895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2" name="Rectangle 11"/>
          <p:cNvSpPr/>
          <p:nvPr/>
        </p:nvSpPr>
        <p:spPr>
          <a:xfrm>
            <a:off x="7239000" y="5105400"/>
            <a:ext cx="1905000" cy="533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CPU</a:t>
            </a:r>
          </a:p>
        </p:txBody>
      </p:sp>
      <p:sp>
        <p:nvSpPr>
          <p:cNvPr id="13" name="Rectangle 12"/>
          <p:cNvSpPr/>
          <p:nvPr/>
        </p:nvSpPr>
        <p:spPr>
          <a:xfrm>
            <a:off x="7239000" y="5629275"/>
            <a:ext cx="1905000" cy="533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Disk</a:t>
            </a:r>
          </a:p>
        </p:txBody>
      </p:sp>
      <p:sp>
        <p:nvSpPr>
          <p:cNvPr id="14" name="Rectangle 13"/>
          <p:cNvSpPr/>
          <p:nvPr/>
        </p:nvSpPr>
        <p:spPr>
          <a:xfrm>
            <a:off x="7229475" y="4591051"/>
            <a:ext cx="1905000" cy="533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Operating System</a:t>
            </a:r>
          </a:p>
        </p:txBody>
      </p:sp>
      <p:pic>
        <p:nvPicPr>
          <p:cNvPr id="2" name="Picture 1" descr="Description Keyboard icon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1" y="3148274"/>
            <a:ext cx="1296237" cy="775494"/>
          </a:xfrm>
          <a:prstGeom prst="rect">
            <a:avLst/>
          </a:prstGeom>
        </p:spPr>
      </p:pic>
      <p:pic>
        <p:nvPicPr>
          <p:cNvPr id="5" name="Picture 4" descr="File:Simple Monitor Icon.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0643" y="1381579"/>
            <a:ext cx="1800664" cy="1604770"/>
          </a:xfrm>
          <a:prstGeom prst="rect">
            <a:avLst/>
          </a:prstGeom>
        </p:spPr>
      </p:pic>
      <p:pic>
        <p:nvPicPr>
          <p:cNvPr id="6" name="Picture 5"/>
          <p:cNvPicPr>
            <a:picLocks noChangeAspect="1"/>
          </p:cNvPicPr>
          <p:nvPr/>
        </p:nvPicPr>
        <p:blipFill>
          <a:blip r:embed="rId5"/>
          <a:stretch>
            <a:fillRect/>
          </a:stretch>
        </p:blipFill>
        <p:spPr>
          <a:xfrm>
            <a:off x="6363893" y="1570038"/>
            <a:ext cx="656167" cy="1096962"/>
          </a:xfrm>
          <a:prstGeom prst="rect">
            <a:avLst/>
          </a:prstGeom>
        </p:spPr>
      </p:pic>
      <p:sp>
        <p:nvSpPr>
          <p:cNvPr id="15" name="Rectangle 14"/>
          <p:cNvSpPr/>
          <p:nvPr/>
        </p:nvSpPr>
        <p:spPr>
          <a:xfrm rot="16200000">
            <a:off x="7005639" y="3910013"/>
            <a:ext cx="923925" cy="4571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User1 resources</a:t>
            </a:r>
            <a:endParaRPr lang="en-US" sz="1000" dirty="0"/>
          </a:p>
        </p:txBody>
      </p:sp>
      <p:sp>
        <p:nvSpPr>
          <p:cNvPr id="16" name="Rectangle 15"/>
          <p:cNvSpPr/>
          <p:nvPr/>
        </p:nvSpPr>
        <p:spPr>
          <a:xfrm rot="16200000">
            <a:off x="7482683" y="3910013"/>
            <a:ext cx="923925" cy="4571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User2 resources</a:t>
            </a:r>
            <a:endParaRPr lang="en-US" sz="1000" dirty="0"/>
          </a:p>
        </p:txBody>
      </p:sp>
      <p:sp>
        <p:nvSpPr>
          <p:cNvPr id="17" name="Rectangle 16"/>
          <p:cNvSpPr/>
          <p:nvPr/>
        </p:nvSpPr>
        <p:spPr>
          <a:xfrm rot="16200000">
            <a:off x="7959727" y="3910013"/>
            <a:ext cx="923925" cy="4571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User3 resources</a:t>
            </a:r>
            <a:endParaRPr lang="en-US" sz="1000" dirty="0"/>
          </a:p>
        </p:txBody>
      </p:sp>
      <p:sp>
        <p:nvSpPr>
          <p:cNvPr id="18" name="Rectangle 17"/>
          <p:cNvSpPr/>
          <p:nvPr/>
        </p:nvSpPr>
        <p:spPr>
          <a:xfrm rot="16200000">
            <a:off x="8436771" y="3910013"/>
            <a:ext cx="923925" cy="4571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User4 resources</a:t>
            </a:r>
            <a:endParaRPr lang="en-US" sz="1000" dirty="0"/>
          </a:p>
        </p:txBody>
      </p:sp>
      <p:pic>
        <p:nvPicPr>
          <p:cNvPr id="19" name="Picture 18"/>
          <p:cNvPicPr>
            <a:picLocks noChangeAspect="1"/>
          </p:cNvPicPr>
          <p:nvPr/>
        </p:nvPicPr>
        <p:blipFill>
          <a:blip r:embed="rId5"/>
          <a:stretch>
            <a:fillRect/>
          </a:stretch>
        </p:blipFill>
        <p:spPr>
          <a:xfrm>
            <a:off x="7346693" y="1570038"/>
            <a:ext cx="656167" cy="1096962"/>
          </a:xfrm>
          <a:prstGeom prst="rect">
            <a:avLst/>
          </a:prstGeom>
        </p:spPr>
      </p:pic>
      <p:pic>
        <p:nvPicPr>
          <p:cNvPr id="20" name="Picture 19"/>
          <p:cNvPicPr>
            <a:picLocks noChangeAspect="1"/>
          </p:cNvPicPr>
          <p:nvPr/>
        </p:nvPicPr>
        <p:blipFill>
          <a:blip r:embed="rId5"/>
          <a:stretch>
            <a:fillRect/>
          </a:stretch>
        </p:blipFill>
        <p:spPr>
          <a:xfrm>
            <a:off x="8329493" y="1570038"/>
            <a:ext cx="656167" cy="1096962"/>
          </a:xfrm>
          <a:prstGeom prst="rect">
            <a:avLst/>
          </a:prstGeom>
        </p:spPr>
      </p:pic>
      <p:pic>
        <p:nvPicPr>
          <p:cNvPr id="21" name="Picture 20"/>
          <p:cNvPicPr>
            <a:picLocks noChangeAspect="1"/>
          </p:cNvPicPr>
          <p:nvPr/>
        </p:nvPicPr>
        <p:blipFill>
          <a:blip r:embed="rId5"/>
          <a:stretch>
            <a:fillRect/>
          </a:stretch>
        </p:blipFill>
        <p:spPr>
          <a:xfrm>
            <a:off x="9312292" y="1570038"/>
            <a:ext cx="656167" cy="1096962"/>
          </a:xfrm>
          <a:prstGeom prst="rect">
            <a:avLst/>
          </a:prstGeom>
        </p:spPr>
      </p:pic>
      <p:cxnSp>
        <p:nvCxnSpPr>
          <p:cNvPr id="22" name="Straight Arrow Connector 21"/>
          <p:cNvCxnSpPr>
            <a:stCxn id="6" idx="2"/>
            <a:endCxn id="15" idx="3"/>
          </p:cNvCxnSpPr>
          <p:nvPr/>
        </p:nvCxnSpPr>
        <p:spPr>
          <a:xfrm>
            <a:off x="6691977" y="2667000"/>
            <a:ext cx="775625" cy="10096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9" idx="2"/>
            <a:endCxn id="16" idx="3"/>
          </p:cNvCxnSpPr>
          <p:nvPr/>
        </p:nvCxnSpPr>
        <p:spPr>
          <a:xfrm>
            <a:off x="7674777" y="2667000"/>
            <a:ext cx="269869" cy="10096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7" idx="3"/>
          </p:cNvCxnSpPr>
          <p:nvPr/>
        </p:nvCxnSpPr>
        <p:spPr>
          <a:xfrm flipH="1">
            <a:off x="8421689" y="2476499"/>
            <a:ext cx="248444" cy="12001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1" idx="2"/>
            <a:endCxn id="18" idx="3"/>
          </p:cNvCxnSpPr>
          <p:nvPr/>
        </p:nvCxnSpPr>
        <p:spPr>
          <a:xfrm flipH="1">
            <a:off x="8898734" y="2667000"/>
            <a:ext cx="741642" cy="10096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305039" y="1139588"/>
            <a:ext cx="918841" cy="461665"/>
          </a:xfrm>
          <a:prstGeom prst="rect">
            <a:avLst/>
          </a:prstGeom>
          <a:noFill/>
        </p:spPr>
        <p:txBody>
          <a:bodyPr wrap="none" rtlCol="0">
            <a:spAutoFit/>
          </a:bodyPr>
          <a:lstStyle/>
          <a:p>
            <a:r>
              <a:rPr lang="en-US" dirty="0"/>
              <a:t>User1</a:t>
            </a:r>
          </a:p>
        </p:txBody>
      </p:sp>
      <p:sp>
        <p:nvSpPr>
          <p:cNvPr id="33" name="TextBox 32"/>
          <p:cNvSpPr txBox="1"/>
          <p:nvPr/>
        </p:nvSpPr>
        <p:spPr>
          <a:xfrm>
            <a:off x="7275075" y="1139588"/>
            <a:ext cx="918841" cy="461665"/>
          </a:xfrm>
          <a:prstGeom prst="rect">
            <a:avLst/>
          </a:prstGeom>
          <a:noFill/>
        </p:spPr>
        <p:txBody>
          <a:bodyPr wrap="none" rtlCol="0">
            <a:spAutoFit/>
          </a:bodyPr>
          <a:lstStyle/>
          <a:p>
            <a:r>
              <a:rPr lang="en-US" dirty="0"/>
              <a:t>User2</a:t>
            </a:r>
          </a:p>
        </p:txBody>
      </p:sp>
      <p:sp>
        <p:nvSpPr>
          <p:cNvPr id="34" name="TextBox 33"/>
          <p:cNvSpPr txBox="1"/>
          <p:nvPr/>
        </p:nvSpPr>
        <p:spPr>
          <a:xfrm>
            <a:off x="8245111" y="1139588"/>
            <a:ext cx="918841" cy="461665"/>
          </a:xfrm>
          <a:prstGeom prst="rect">
            <a:avLst/>
          </a:prstGeom>
          <a:noFill/>
        </p:spPr>
        <p:txBody>
          <a:bodyPr wrap="none" rtlCol="0">
            <a:spAutoFit/>
          </a:bodyPr>
          <a:lstStyle/>
          <a:p>
            <a:r>
              <a:rPr lang="en-US" dirty="0"/>
              <a:t>User3</a:t>
            </a:r>
          </a:p>
        </p:txBody>
      </p:sp>
      <p:sp>
        <p:nvSpPr>
          <p:cNvPr id="35" name="TextBox 34"/>
          <p:cNvSpPr txBox="1"/>
          <p:nvPr/>
        </p:nvSpPr>
        <p:spPr>
          <a:xfrm>
            <a:off x="9215146" y="1139588"/>
            <a:ext cx="918841" cy="461665"/>
          </a:xfrm>
          <a:prstGeom prst="rect">
            <a:avLst/>
          </a:prstGeom>
          <a:noFill/>
        </p:spPr>
        <p:txBody>
          <a:bodyPr wrap="none" rtlCol="0">
            <a:spAutoFit/>
          </a:bodyPr>
          <a:lstStyle/>
          <a:p>
            <a:r>
              <a:rPr lang="en-US" dirty="0"/>
              <a:t>User4</a:t>
            </a:r>
          </a:p>
        </p:txBody>
      </p:sp>
    </p:spTree>
    <p:extLst>
      <p:ext uri="{BB962C8B-B14F-4D97-AF65-F5344CB8AC3E}">
        <p14:creationId xmlns:p14="http://schemas.microsoft.com/office/powerpoint/2010/main" val="39025926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vs SSH</a:t>
            </a:r>
          </a:p>
        </p:txBody>
      </p:sp>
      <p:pic>
        <p:nvPicPr>
          <p:cNvPr id="8" name="Picture 7" descr="Description Keyboard icon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3879" y="4111262"/>
            <a:ext cx="1296237" cy="775494"/>
          </a:xfrm>
          <a:prstGeom prst="rect">
            <a:avLst/>
          </a:prstGeom>
        </p:spPr>
      </p:pic>
      <p:pic>
        <p:nvPicPr>
          <p:cNvPr id="9" name="Picture 8" descr="File:Simple Monitor Icon.svg - Wikimedia Commo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1666" y="2281589"/>
            <a:ext cx="1800664" cy="1604770"/>
          </a:xfrm>
          <a:prstGeom prst="rect">
            <a:avLst/>
          </a:prstGeom>
        </p:spPr>
      </p:pic>
      <p:sp>
        <p:nvSpPr>
          <p:cNvPr id="10" name="Rectangle 9"/>
          <p:cNvSpPr/>
          <p:nvPr/>
        </p:nvSpPr>
        <p:spPr>
          <a:xfrm>
            <a:off x="7543800" y="2057400"/>
            <a:ext cx="17526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14" name="Straight Arrow Connector 13"/>
          <p:cNvCxnSpPr/>
          <p:nvPr/>
        </p:nvCxnSpPr>
        <p:spPr>
          <a:xfrm flipV="1">
            <a:off x="3810000" y="2292475"/>
            <a:ext cx="3352800" cy="6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369708" y="1817414"/>
            <a:ext cx="2287229" cy="461665"/>
          </a:xfrm>
          <a:prstGeom prst="rect">
            <a:avLst/>
          </a:prstGeom>
          <a:noFill/>
        </p:spPr>
        <p:txBody>
          <a:bodyPr wrap="none" rtlCol="0">
            <a:spAutoFit/>
          </a:bodyPr>
          <a:lstStyle/>
          <a:p>
            <a:r>
              <a:rPr lang="en-US" dirty="0"/>
              <a:t>Login (putty/</a:t>
            </a:r>
            <a:r>
              <a:rPr lang="en-US" dirty="0" err="1"/>
              <a:t>ssh</a:t>
            </a:r>
            <a:r>
              <a:rPr lang="en-US" dirty="0"/>
              <a:t>)</a:t>
            </a:r>
          </a:p>
        </p:txBody>
      </p:sp>
      <p:cxnSp>
        <p:nvCxnSpPr>
          <p:cNvPr id="16" name="Straight Arrow Connector 15"/>
          <p:cNvCxnSpPr/>
          <p:nvPr/>
        </p:nvCxnSpPr>
        <p:spPr>
          <a:xfrm flipH="1">
            <a:off x="3886200" y="2974850"/>
            <a:ext cx="3276601" cy="7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45517" y="2449560"/>
            <a:ext cx="1948055" cy="461665"/>
          </a:xfrm>
          <a:prstGeom prst="rect">
            <a:avLst/>
          </a:prstGeom>
          <a:noFill/>
        </p:spPr>
        <p:txBody>
          <a:bodyPr wrap="square" rtlCol="0">
            <a:spAutoFit/>
          </a:bodyPr>
          <a:lstStyle/>
          <a:p>
            <a:r>
              <a:rPr lang="en-US" dirty="0"/>
              <a:t>Who are you?</a:t>
            </a:r>
          </a:p>
        </p:txBody>
      </p:sp>
      <p:cxnSp>
        <p:nvCxnSpPr>
          <p:cNvPr id="21" name="Straight Arrow Connector 20"/>
          <p:cNvCxnSpPr/>
          <p:nvPr/>
        </p:nvCxnSpPr>
        <p:spPr>
          <a:xfrm flipH="1">
            <a:off x="4032307" y="4311809"/>
            <a:ext cx="3276601" cy="7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158297" y="3801072"/>
            <a:ext cx="2998283" cy="461665"/>
          </a:xfrm>
          <a:prstGeom prst="rect">
            <a:avLst/>
          </a:prstGeom>
          <a:noFill/>
        </p:spPr>
        <p:txBody>
          <a:bodyPr wrap="square" rtlCol="0">
            <a:spAutoFit/>
          </a:bodyPr>
          <a:lstStyle/>
          <a:p>
            <a:r>
              <a:rPr lang="en-US" dirty="0"/>
              <a:t>What’s the password? </a:t>
            </a:r>
          </a:p>
        </p:txBody>
      </p:sp>
      <p:cxnSp>
        <p:nvCxnSpPr>
          <p:cNvPr id="23" name="Straight Arrow Connector 22"/>
          <p:cNvCxnSpPr/>
          <p:nvPr/>
        </p:nvCxnSpPr>
        <p:spPr>
          <a:xfrm flipV="1">
            <a:off x="3843145" y="3489012"/>
            <a:ext cx="3352800" cy="6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933707" y="3073317"/>
            <a:ext cx="1200970" cy="461665"/>
          </a:xfrm>
          <a:prstGeom prst="rect">
            <a:avLst/>
          </a:prstGeom>
          <a:noFill/>
        </p:spPr>
        <p:txBody>
          <a:bodyPr wrap="none" rtlCol="0">
            <a:spAutoFit/>
          </a:bodyPr>
          <a:lstStyle/>
          <a:p>
            <a:r>
              <a:rPr lang="en-US" dirty="0"/>
              <a:t>&lt;name&gt;</a:t>
            </a:r>
          </a:p>
        </p:txBody>
      </p:sp>
      <p:cxnSp>
        <p:nvCxnSpPr>
          <p:cNvPr id="25" name="Straight Arrow Connector 24"/>
          <p:cNvCxnSpPr/>
          <p:nvPr/>
        </p:nvCxnSpPr>
        <p:spPr>
          <a:xfrm flipV="1">
            <a:off x="3843145" y="5174998"/>
            <a:ext cx="3352800" cy="6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39296" y="4620410"/>
            <a:ext cx="1684500" cy="461665"/>
          </a:xfrm>
          <a:prstGeom prst="rect">
            <a:avLst/>
          </a:prstGeom>
          <a:noFill/>
        </p:spPr>
        <p:txBody>
          <a:bodyPr wrap="none" rtlCol="0">
            <a:spAutoFit/>
          </a:bodyPr>
          <a:lstStyle/>
          <a:p>
            <a:r>
              <a:rPr lang="en-US" dirty="0"/>
              <a:t>&lt;password&gt;</a:t>
            </a:r>
          </a:p>
        </p:txBody>
      </p:sp>
      <p:cxnSp>
        <p:nvCxnSpPr>
          <p:cNvPr id="27" name="Straight Arrow Connector 26"/>
          <p:cNvCxnSpPr/>
          <p:nvPr/>
        </p:nvCxnSpPr>
        <p:spPr>
          <a:xfrm flipH="1">
            <a:off x="3879979" y="6011007"/>
            <a:ext cx="3276601" cy="7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39296" y="5485717"/>
            <a:ext cx="1948055" cy="461665"/>
          </a:xfrm>
          <a:prstGeom prst="rect">
            <a:avLst/>
          </a:prstGeom>
          <a:noFill/>
        </p:spPr>
        <p:txBody>
          <a:bodyPr wrap="square" rtlCol="0">
            <a:spAutoFit/>
          </a:bodyPr>
          <a:lstStyle/>
          <a:p>
            <a:r>
              <a:rPr lang="en-US" dirty="0"/>
              <a:t>OK</a:t>
            </a:r>
          </a:p>
        </p:txBody>
      </p:sp>
    </p:spTree>
    <p:extLst>
      <p:ext uri="{BB962C8B-B14F-4D97-AF65-F5344CB8AC3E}">
        <p14:creationId xmlns:p14="http://schemas.microsoft.com/office/powerpoint/2010/main" val="309671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vs SSH</a:t>
            </a:r>
          </a:p>
        </p:txBody>
      </p:sp>
      <p:pic>
        <p:nvPicPr>
          <p:cNvPr id="8" name="Picture 7" descr="Description Keyboard icon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7213" y="4122148"/>
            <a:ext cx="1296237" cy="775494"/>
          </a:xfrm>
          <a:prstGeom prst="rect">
            <a:avLst/>
          </a:prstGeom>
        </p:spPr>
      </p:pic>
      <p:pic>
        <p:nvPicPr>
          <p:cNvPr id="9" name="Picture 8" descr="File:Simple Monitor Icon.svg - Wikimedia Common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2292475"/>
            <a:ext cx="1800664" cy="1604770"/>
          </a:xfrm>
          <a:prstGeom prst="rect">
            <a:avLst/>
          </a:prstGeom>
        </p:spPr>
      </p:pic>
      <p:sp>
        <p:nvSpPr>
          <p:cNvPr id="10" name="Rectangle 9"/>
          <p:cNvSpPr/>
          <p:nvPr/>
        </p:nvSpPr>
        <p:spPr>
          <a:xfrm>
            <a:off x="7543800" y="2057400"/>
            <a:ext cx="30480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14" name="Straight Arrow Connector 13"/>
          <p:cNvCxnSpPr/>
          <p:nvPr/>
        </p:nvCxnSpPr>
        <p:spPr>
          <a:xfrm flipV="1">
            <a:off x="3810000" y="2292475"/>
            <a:ext cx="3352800" cy="6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38860" y="1746392"/>
            <a:ext cx="2287229" cy="461665"/>
          </a:xfrm>
          <a:prstGeom prst="rect">
            <a:avLst/>
          </a:prstGeom>
          <a:noFill/>
        </p:spPr>
        <p:txBody>
          <a:bodyPr wrap="none" rtlCol="0">
            <a:spAutoFit/>
          </a:bodyPr>
          <a:lstStyle/>
          <a:p>
            <a:r>
              <a:rPr lang="en-US" dirty="0"/>
              <a:t>Login (putty/</a:t>
            </a:r>
            <a:r>
              <a:rPr lang="en-US" dirty="0" err="1"/>
              <a:t>ssh</a:t>
            </a:r>
            <a:r>
              <a:rPr lang="en-US" dirty="0"/>
              <a:t>)</a:t>
            </a:r>
          </a:p>
        </p:txBody>
      </p:sp>
      <p:sp>
        <p:nvSpPr>
          <p:cNvPr id="17" name="TextBox 16"/>
          <p:cNvSpPr txBox="1"/>
          <p:nvPr/>
        </p:nvSpPr>
        <p:spPr>
          <a:xfrm>
            <a:off x="4086664" y="2598649"/>
            <a:ext cx="2591623" cy="2308324"/>
          </a:xfrm>
          <a:prstGeom prst="rect">
            <a:avLst/>
          </a:prstGeom>
          <a:noFill/>
        </p:spPr>
        <p:txBody>
          <a:bodyPr wrap="square" rtlCol="0">
            <a:spAutoFit/>
          </a:bodyPr>
          <a:lstStyle/>
          <a:p>
            <a:r>
              <a:rPr lang="en-US" dirty="0"/>
              <a:t>I see you have a private key consistent with your public key in your directory. Welcome.</a:t>
            </a:r>
          </a:p>
        </p:txBody>
      </p:sp>
      <p:cxnSp>
        <p:nvCxnSpPr>
          <p:cNvPr id="18" name="Straight Arrow Connector 17"/>
          <p:cNvCxnSpPr/>
          <p:nvPr/>
        </p:nvCxnSpPr>
        <p:spPr>
          <a:xfrm flipH="1" flipV="1">
            <a:off x="4221642" y="5226492"/>
            <a:ext cx="2941158" cy="31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077200" y="4326142"/>
            <a:ext cx="2120348"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ssh</a:t>
            </a:r>
            <a:r>
              <a:rPr lang="en-US" dirty="0"/>
              <a:t> </a:t>
            </a:r>
            <a:r>
              <a:rPr lang="en-US" dirty="0" err="1"/>
              <a:t>dir</a:t>
            </a:r>
            <a:endParaRPr lang="en-US" dirty="0"/>
          </a:p>
          <a:p>
            <a:pPr algn="ctr"/>
            <a:r>
              <a:rPr lang="en-US" dirty="0"/>
              <a:t>rsa_id.pub</a:t>
            </a:r>
          </a:p>
        </p:txBody>
      </p:sp>
      <p:sp>
        <p:nvSpPr>
          <p:cNvPr id="29" name="Rectangle 28"/>
          <p:cNvSpPr/>
          <p:nvPr/>
        </p:nvSpPr>
        <p:spPr>
          <a:xfrm>
            <a:off x="1585316" y="4930300"/>
            <a:ext cx="2120348"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ssh</a:t>
            </a:r>
            <a:r>
              <a:rPr lang="en-US" dirty="0"/>
              <a:t> </a:t>
            </a:r>
            <a:r>
              <a:rPr lang="en-US" dirty="0" err="1"/>
              <a:t>dir</a:t>
            </a:r>
            <a:endParaRPr lang="en-US" dirty="0"/>
          </a:p>
          <a:p>
            <a:pPr algn="ctr"/>
            <a:r>
              <a:rPr lang="en-US" dirty="0" err="1"/>
              <a:t>rsa_id</a:t>
            </a:r>
            <a:endParaRPr lang="en-US" dirty="0"/>
          </a:p>
        </p:txBody>
      </p:sp>
    </p:spTree>
    <p:extLst>
      <p:ext uri="{BB962C8B-B14F-4D97-AF65-F5344CB8AC3E}">
        <p14:creationId xmlns:p14="http://schemas.microsoft.com/office/powerpoint/2010/main" val="2505013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8287789" y="2518757"/>
            <a:ext cx="1654233" cy="10474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Server2</a:t>
            </a:r>
          </a:p>
        </p:txBody>
      </p:sp>
      <p:sp>
        <p:nvSpPr>
          <p:cNvPr id="7" name="Rectangle 6"/>
          <p:cNvSpPr/>
          <p:nvPr/>
        </p:nvSpPr>
        <p:spPr>
          <a:xfrm>
            <a:off x="1778924" y="2493819"/>
            <a:ext cx="1654233" cy="10474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Your mac</a:t>
            </a:r>
          </a:p>
        </p:txBody>
      </p:sp>
      <p:sp>
        <p:nvSpPr>
          <p:cNvPr id="8" name="Rectangle 7"/>
          <p:cNvSpPr/>
          <p:nvPr/>
        </p:nvSpPr>
        <p:spPr>
          <a:xfrm>
            <a:off x="5070764" y="2493819"/>
            <a:ext cx="1654233" cy="10474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Server1</a:t>
            </a:r>
          </a:p>
        </p:txBody>
      </p:sp>
      <p:sp>
        <p:nvSpPr>
          <p:cNvPr id="9" name="Right Arrow 8"/>
          <p:cNvSpPr/>
          <p:nvPr/>
        </p:nvSpPr>
        <p:spPr>
          <a:xfrm>
            <a:off x="2988016" y="3232093"/>
            <a:ext cx="556953" cy="48213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4738664" y="3180660"/>
            <a:ext cx="906906" cy="463432"/>
          </a:xfrm>
          <a:custGeom>
            <a:avLst/>
            <a:gdLst>
              <a:gd name="connsiteX0" fmla="*/ 50406 w 906906"/>
              <a:gd name="connsiteY0" fmla="*/ 0 h 839586"/>
              <a:gd name="connsiteX1" fmla="*/ 50406 w 906906"/>
              <a:gd name="connsiteY1" fmla="*/ 0 h 839586"/>
              <a:gd name="connsiteX2" fmla="*/ 108595 w 906906"/>
              <a:gd name="connsiteY2" fmla="*/ 66502 h 839586"/>
              <a:gd name="connsiteX3" fmla="*/ 125221 w 906906"/>
              <a:gd name="connsiteY3" fmla="*/ 99753 h 839586"/>
              <a:gd name="connsiteX4" fmla="*/ 183410 w 906906"/>
              <a:gd name="connsiteY4" fmla="*/ 174568 h 839586"/>
              <a:gd name="connsiteX5" fmla="*/ 249912 w 906906"/>
              <a:gd name="connsiteY5" fmla="*/ 257695 h 839586"/>
              <a:gd name="connsiteX6" fmla="*/ 299788 w 906906"/>
              <a:gd name="connsiteY6" fmla="*/ 332510 h 839586"/>
              <a:gd name="connsiteX7" fmla="*/ 324726 w 906906"/>
              <a:gd name="connsiteY7" fmla="*/ 349135 h 839586"/>
              <a:gd name="connsiteX8" fmla="*/ 349664 w 906906"/>
              <a:gd name="connsiteY8" fmla="*/ 399011 h 839586"/>
              <a:gd name="connsiteX9" fmla="*/ 357977 w 906906"/>
              <a:gd name="connsiteY9" fmla="*/ 423950 h 839586"/>
              <a:gd name="connsiteX10" fmla="*/ 308101 w 906906"/>
              <a:gd name="connsiteY10" fmla="*/ 440575 h 839586"/>
              <a:gd name="connsiteX11" fmla="*/ 266537 w 906906"/>
              <a:gd name="connsiteY11" fmla="*/ 473826 h 839586"/>
              <a:gd name="connsiteX12" fmla="*/ 241599 w 906906"/>
              <a:gd name="connsiteY12" fmla="*/ 490451 h 839586"/>
              <a:gd name="connsiteX13" fmla="*/ 200035 w 906906"/>
              <a:gd name="connsiteY13" fmla="*/ 532015 h 839586"/>
              <a:gd name="connsiteX14" fmla="*/ 166784 w 906906"/>
              <a:gd name="connsiteY14" fmla="*/ 565266 h 839586"/>
              <a:gd name="connsiteX15" fmla="*/ 116908 w 906906"/>
              <a:gd name="connsiteY15" fmla="*/ 598517 h 839586"/>
              <a:gd name="connsiteX16" fmla="*/ 91970 w 906906"/>
              <a:gd name="connsiteY16" fmla="*/ 631768 h 839586"/>
              <a:gd name="connsiteX17" fmla="*/ 58719 w 906906"/>
              <a:gd name="connsiteY17" fmla="*/ 665019 h 839586"/>
              <a:gd name="connsiteX18" fmla="*/ 17155 w 906906"/>
              <a:gd name="connsiteY18" fmla="*/ 714895 h 839586"/>
              <a:gd name="connsiteX19" fmla="*/ 530 w 906906"/>
              <a:gd name="connsiteY19" fmla="*/ 739833 h 839586"/>
              <a:gd name="connsiteX20" fmla="*/ 91970 w 906906"/>
              <a:gd name="connsiteY20" fmla="*/ 773084 h 839586"/>
              <a:gd name="connsiteX21" fmla="*/ 158472 w 906906"/>
              <a:gd name="connsiteY21" fmla="*/ 789710 h 839586"/>
              <a:gd name="connsiteX22" fmla="*/ 241599 w 906906"/>
              <a:gd name="connsiteY22" fmla="*/ 806335 h 839586"/>
              <a:gd name="connsiteX23" fmla="*/ 507606 w 906906"/>
              <a:gd name="connsiteY23" fmla="*/ 814648 h 839586"/>
              <a:gd name="connsiteX24" fmla="*/ 615672 w 906906"/>
              <a:gd name="connsiteY24" fmla="*/ 831273 h 839586"/>
              <a:gd name="connsiteX25" fmla="*/ 665548 w 906906"/>
              <a:gd name="connsiteY25" fmla="*/ 839586 h 839586"/>
              <a:gd name="connsiteX26" fmla="*/ 889992 w 906906"/>
              <a:gd name="connsiteY26" fmla="*/ 831273 h 839586"/>
              <a:gd name="connsiteX27" fmla="*/ 906617 w 906906"/>
              <a:gd name="connsiteY27" fmla="*/ 806335 h 839586"/>
              <a:gd name="connsiteX28" fmla="*/ 898304 w 906906"/>
              <a:gd name="connsiteY28" fmla="*/ 764771 h 839586"/>
              <a:gd name="connsiteX29" fmla="*/ 889992 w 906906"/>
              <a:gd name="connsiteY29" fmla="*/ 739833 h 839586"/>
              <a:gd name="connsiteX30" fmla="*/ 881679 w 906906"/>
              <a:gd name="connsiteY30" fmla="*/ 648393 h 839586"/>
              <a:gd name="connsiteX31" fmla="*/ 873366 w 906906"/>
              <a:gd name="connsiteY31" fmla="*/ 590204 h 839586"/>
              <a:gd name="connsiteX32" fmla="*/ 865053 w 906906"/>
              <a:gd name="connsiteY32" fmla="*/ 440575 h 839586"/>
              <a:gd name="connsiteX33" fmla="*/ 856741 w 906906"/>
              <a:gd name="connsiteY33" fmla="*/ 74815 h 839586"/>
              <a:gd name="connsiteX34" fmla="*/ 806864 w 906906"/>
              <a:gd name="connsiteY34" fmla="*/ 58190 h 839586"/>
              <a:gd name="connsiteX35" fmla="*/ 382915 w 906906"/>
              <a:gd name="connsiteY35" fmla="*/ 49877 h 839586"/>
              <a:gd name="connsiteX36" fmla="*/ 299788 w 906906"/>
              <a:gd name="connsiteY36" fmla="*/ 33251 h 839586"/>
              <a:gd name="connsiteX37" fmla="*/ 233286 w 906906"/>
              <a:gd name="connsiteY37" fmla="*/ 16626 h 839586"/>
              <a:gd name="connsiteX38" fmla="*/ 100283 w 906906"/>
              <a:gd name="connsiteY38" fmla="*/ 16626 h 839586"/>
              <a:gd name="connsiteX39" fmla="*/ 108595 w 906906"/>
              <a:gd name="connsiteY39" fmla="*/ 41564 h 83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06906" h="839586">
                <a:moveTo>
                  <a:pt x="50406" y="0"/>
                </a:moveTo>
                <a:lnTo>
                  <a:pt x="50406" y="0"/>
                </a:lnTo>
                <a:cubicBezTo>
                  <a:pt x="69802" y="22167"/>
                  <a:pt x="90922" y="42938"/>
                  <a:pt x="108595" y="66502"/>
                </a:cubicBezTo>
                <a:cubicBezTo>
                  <a:pt x="116030" y="76416"/>
                  <a:pt x="118167" y="89564"/>
                  <a:pt x="125221" y="99753"/>
                </a:cubicBezTo>
                <a:cubicBezTo>
                  <a:pt x="143204" y="125729"/>
                  <a:pt x="163891" y="149726"/>
                  <a:pt x="183410" y="174568"/>
                </a:cubicBezTo>
                <a:cubicBezTo>
                  <a:pt x="183413" y="174572"/>
                  <a:pt x="249910" y="257691"/>
                  <a:pt x="249912" y="257695"/>
                </a:cubicBezTo>
                <a:cubicBezTo>
                  <a:pt x="267314" y="292501"/>
                  <a:pt x="269044" y="301766"/>
                  <a:pt x="299788" y="332510"/>
                </a:cubicBezTo>
                <a:cubicBezTo>
                  <a:pt x="306852" y="339574"/>
                  <a:pt x="316413" y="343593"/>
                  <a:pt x="324726" y="349135"/>
                </a:cubicBezTo>
                <a:cubicBezTo>
                  <a:pt x="345622" y="411821"/>
                  <a:pt x="317434" y="334550"/>
                  <a:pt x="349664" y="399011"/>
                </a:cubicBezTo>
                <a:cubicBezTo>
                  <a:pt x="353583" y="406849"/>
                  <a:pt x="355206" y="415637"/>
                  <a:pt x="357977" y="423950"/>
                </a:cubicBezTo>
                <a:cubicBezTo>
                  <a:pt x="341352" y="429492"/>
                  <a:pt x="322682" y="430854"/>
                  <a:pt x="308101" y="440575"/>
                </a:cubicBezTo>
                <a:cubicBezTo>
                  <a:pt x="231347" y="491744"/>
                  <a:pt x="325761" y="426447"/>
                  <a:pt x="266537" y="473826"/>
                </a:cubicBezTo>
                <a:cubicBezTo>
                  <a:pt x="258736" y="480067"/>
                  <a:pt x="249118" y="483872"/>
                  <a:pt x="241599" y="490451"/>
                </a:cubicBezTo>
                <a:cubicBezTo>
                  <a:pt x="226853" y="503353"/>
                  <a:pt x="213890" y="518160"/>
                  <a:pt x="200035" y="532015"/>
                </a:cubicBezTo>
                <a:cubicBezTo>
                  <a:pt x="188951" y="543099"/>
                  <a:pt x="179826" y="556571"/>
                  <a:pt x="166784" y="565266"/>
                </a:cubicBezTo>
                <a:cubicBezTo>
                  <a:pt x="150159" y="576350"/>
                  <a:pt x="131842" y="585242"/>
                  <a:pt x="116908" y="598517"/>
                </a:cubicBezTo>
                <a:cubicBezTo>
                  <a:pt x="106553" y="607722"/>
                  <a:pt x="101093" y="621341"/>
                  <a:pt x="91970" y="631768"/>
                </a:cubicBezTo>
                <a:cubicBezTo>
                  <a:pt x="81648" y="643564"/>
                  <a:pt x="65729" y="650999"/>
                  <a:pt x="58719" y="665019"/>
                </a:cubicBezTo>
                <a:cubicBezTo>
                  <a:pt x="37625" y="707206"/>
                  <a:pt x="52404" y="691396"/>
                  <a:pt x="17155" y="714895"/>
                </a:cubicBezTo>
                <a:cubicBezTo>
                  <a:pt x="11613" y="723208"/>
                  <a:pt x="2172" y="729978"/>
                  <a:pt x="530" y="739833"/>
                </a:cubicBezTo>
                <a:cubicBezTo>
                  <a:pt x="-7608" y="788663"/>
                  <a:pt x="80392" y="771926"/>
                  <a:pt x="91970" y="773084"/>
                </a:cubicBezTo>
                <a:lnTo>
                  <a:pt x="158472" y="789710"/>
                </a:lnTo>
                <a:cubicBezTo>
                  <a:pt x="184121" y="796122"/>
                  <a:pt x="215792" y="804977"/>
                  <a:pt x="241599" y="806335"/>
                </a:cubicBezTo>
                <a:cubicBezTo>
                  <a:pt x="330189" y="810998"/>
                  <a:pt x="418937" y="811877"/>
                  <a:pt x="507606" y="814648"/>
                </a:cubicBezTo>
                <a:cubicBezTo>
                  <a:pt x="632119" y="835398"/>
                  <a:pt x="476502" y="809861"/>
                  <a:pt x="615672" y="831273"/>
                </a:cubicBezTo>
                <a:cubicBezTo>
                  <a:pt x="632331" y="833836"/>
                  <a:pt x="648923" y="836815"/>
                  <a:pt x="665548" y="839586"/>
                </a:cubicBezTo>
                <a:cubicBezTo>
                  <a:pt x="740363" y="836815"/>
                  <a:pt x="815828" y="841503"/>
                  <a:pt x="889992" y="831273"/>
                </a:cubicBezTo>
                <a:cubicBezTo>
                  <a:pt x="899889" y="829908"/>
                  <a:pt x="905378" y="816248"/>
                  <a:pt x="906617" y="806335"/>
                </a:cubicBezTo>
                <a:cubicBezTo>
                  <a:pt x="908369" y="792315"/>
                  <a:pt x="901731" y="778478"/>
                  <a:pt x="898304" y="764771"/>
                </a:cubicBezTo>
                <a:cubicBezTo>
                  <a:pt x="896179" y="756270"/>
                  <a:pt x="892763" y="748146"/>
                  <a:pt x="889992" y="739833"/>
                </a:cubicBezTo>
                <a:cubicBezTo>
                  <a:pt x="887221" y="709353"/>
                  <a:pt x="885059" y="678811"/>
                  <a:pt x="881679" y="648393"/>
                </a:cubicBezTo>
                <a:cubicBezTo>
                  <a:pt x="879515" y="628920"/>
                  <a:pt x="874929" y="609735"/>
                  <a:pt x="873366" y="590204"/>
                </a:cubicBezTo>
                <a:cubicBezTo>
                  <a:pt x="869382" y="540410"/>
                  <a:pt x="867824" y="490451"/>
                  <a:pt x="865053" y="440575"/>
                </a:cubicBezTo>
                <a:cubicBezTo>
                  <a:pt x="862282" y="318655"/>
                  <a:pt x="875088" y="195379"/>
                  <a:pt x="856741" y="74815"/>
                </a:cubicBezTo>
                <a:cubicBezTo>
                  <a:pt x="854105" y="57490"/>
                  <a:pt x="824386" y="58534"/>
                  <a:pt x="806864" y="58190"/>
                </a:cubicBezTo>
                <a:lnTo>
                  <a:pt x="382915" y="49877"/>
                </a:lnTo>
                <a:cubicBezTo>
                  <a:pt x="326578" y="31097"/>
                  <a:pt x="395298" y="52353"/>
                  <a:pt x="299788" y="33251"/>
                </a:cubicBezTo>
                <a:cubicBezTo>
                  <a:pt x="259007" y="25095"/>
                  <a:pt x="287374" y="19202"/>
                  <a:pt x="233286" y="16626"/>
                </a:cubicBezTo>
                <a:cubicBezTo>
                  <a:pt x="189002" y="14517"/>
                  <a:pt x="144617" y="16626"/>
                  <a:pt x="100283" y="16626"/>
                </a:cubicBezTo>
                <a:lnTo>
                  <a:pt x="108595" y="41564"/>
                </a:lnTo>
              </a:path>
            </a:pathLst>
          </a:cu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6311880" y="3171306"/>
            <a:ext cx="556953" cy="482139"/>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928705" y="3171306"/>
            <a:ext cx="906906" cy="463432"/>
          </a:xfrm>
          <a:custGeom>
            <a:avLst/>
            <a:gdLst>
              <a:gd name="connsiteX0" fmla="*/ 50406 w 906906"/>
              <a:gd name="connsiteY0" fmla="*/ 0 h 839586"/>
              <a:gd name="connsiteX1" fmla="*/ 50406 w 906906"/>
              <a:gd name="connsiteY1" fmla="*/ 0 h 839586"/>
              <a:gd name="connsiteX2" fmla="*/ 108595 w 906906"/>
              <a:gd name="connsiteY2" fmla="*/ 66502 h 839586"/>
              <a:gd name="connsiteX3" fmla="*/ 125221 w 906906"/>
              <a:gd name="connsiteY3" fmla="*/ 99753 h 839586"/>
              <a:gd name="connsiteX4" fmla="*/ 183410 w 906906"/>
              <a:gd name="connsiteY4" fmla="*/ 174568 h 839586"/>
              <a:gd name="connsiteX5" fmla="*/ 249912 w 906906"/>
              <a:gd name="connsiteY5" fmla="*/ 257695 h 839586"/>
              <a:gd name="connsiteX6" fmla="*/ 299788 w 906906"/>
              <a:gd name="connsiteY6" fmla="*/ 332510 h 839586"/>
              <a:gd name="connsiteX7" fmla="*/ 324726 w 906906"/>
              <a:gd name="connsiteY7" fmla="*/ 349135 h 839586"/>
              <a:gd name="connsiteX8" fmla="*/ 349664 w 906906"/>
              <a:gd name="connsiteY8" fmla="*/ 399011 h 839586"/>
              <a:gd name="connsiteX9" fmla="*/ 357977 w 906906"/>
              <a:gd name="connsiteY9" fmla="*/ 423950 h 839586"/>
              <a:gd name="connsiteX10" fmla="*/ 308101 w 906906"/>
              <a:gd name="connsiteY10" fmla="*/ 440575 h 839586"/>
              <a:gd name="connsiteX11" fmla="*/ 266537 w 906906"/>
              <a:gd name="connsiteY11" fmla="*/ 473826 h 839586"/>
              <a:gd name="connsiteX12" fmla="*/ 241599 w 906906"/>
              <a:gd name="connsiteY12" fmla="*/ 490451 h 839586"/>
              <a:gd name="connsiteX13" fmla="*/ 200035 w 906906"/>
              <a:gd name="connsiteY13" fmla="*/ 532015 h 839586"/>
              <a:gd name="connsiteX14" fmla="*/ 166784 w 906906"/>
              <a:gd name="connsiteY14" fmla="*/ 565266 h 839586"/>
              <a:gd name="connsiteX15" fmla="*/ 116908 w 906906"/>
              <a:gd name="connsiteY15" fmla="*/ 598517 h 839586"/>
              <a:gd name="connsiteX16" fmla="*/ 91970 w 906906"/>
              <a:gd name="connsiteY16" fmla="*/ 631768 h 839586"/>
              <a:gd name="connsiteX17" fmla="*/ 58719 w 906906"/>
              <a:gd name="connsiteY17" fmla="*/ 665019 h 839586"/>
              <a:gd name="connsiteX18" fmla="*/ 17155 w 906906"/>
              <a:gd name="connsiteY18" fmla="*/ 714895 h 839586"/>
              <a:gd name="connsiteX19" fmla="*/ 530 w 906906"/>
              <a:gd name="connsiteY19" fmla="*/ 739833 h 839586"/>
              <a:gd name="connsiteX20" fmla="*/ 91970 w 906906"/>
              <a:gd name="connsiteY20" fmla="*/ 773084 h 839586"/>
              <a:gd name="connsiteX21" fmla="*/ 158472 w 906906"/>
              <a:gd name="connsiteY21" fmla="*/ 789710 h 839586"/>
              <a:gd name="connsiteX22" fmla="*/ 241599 w 906906"/>
              <a:gd name="connsiteY22" fmla="*/ 806335 h 839586"/>
              <a:gd name="connsiteX23" fmla="*/ 507606 w 906906"/>
              <a:gd name="connsiteY23" fmla="*/ 814648 h 839586"/>
              <a:gd name="connsiteX24" fmla="*/ 615672 w 906906"/>
              <a:gd name="connsiteY24" fmla="*/ 831273 h 839586"/>
              <a:gd name="connsiteX25" fmla="*/ 665548 w 906906"/>
              <a:gd name="connsiteY25" fmla="*/ 839586 h 839586"/>
              <a:gd name="connsiteX26" fmla="*/ 889992 w 906906"/>
              <a:gd name="connsiteY26" fmla="*/ 831273 h 839586"/>
              <a:gd name="connsiteX27" fmla="*/ 906617 w 906906"/>
              <a:gd name="connsiteY27" fmla="*/ 806335 h 839586"/>
              <a:gd name="connsiteX28" fmla="*/ 898304 w 906906"/>
              <a:gd name="connsiteY28" fmla="*/ 764771 h 839586"/>
              <a:gd name="connsiteX29" fmla="*/ 889992 w 906906"/>
              <a:gd name="connsiteY29" fmla="*/ 739833 h 839586"/>
              <a:gd name="connsiteX30" fmla="*/ 881679 w 906906"/>
              <a:gd name="connsiteY30" fmla="*/ 648393 h 839586"/>
              <a:gd name="connsiteX31" fmla="*/ 873366 w 906906"/>
              <a:gd name="connsiteY31" fmla="*/ 590204 h 839586"/>
              <a:gd name="connsiteX32" fmla="*/ 865053 w 906906"/>
              <a:gd name="connsiteY32" fmla="*/ 440575 h 839586"/>
              <a:gd name="connsiteX33" fmla="*/ 856741 w 906906"/>
              <a:gd name="connsiteY33" fmla="*/ 74815 h 839586"/>
              <a:gd name="connsiteX34" fmla="*/ 806864 w 906906"/>
              <a:gd name="connsiteY34" fmla="*/ 58190 h 839586"/>
              <a:gd name="connsiteX35" fmla="*/ 382915 w 906906"/>
              <a:gd name="connsiteY35" fmla="*/ 49877 h 839586"/>
              <a:gd name="connsiteX36" fmla="*/ 299788 w 906906"/>
              <a:gd name="connsiteY36" fmla="*/ 33251 h 839586"/>
              <a:gd name="connsiteX37" fmla="*/ 233286 w 906906"/>
              <a:gd name="connsiteY37" fmla="*/ 16626 h 839586"/>
              <a:gd name="connsiteX38" fmla="*/ 100283 w 906906"/>
              <a:gd name="connsiteY38" fmla="*/ 16626 h 839586"/>
              <a:gd name="connsiteX39" fmla="*/ 108595 w 906906"/>
              <a:gd name="connsiteY39" fmla="*/ 41564 h 83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06906" h="839586">
                <a:moveTo>
                  <a:pt x="50406" y="0"/>
                </a:moveTo>
                <a:lnTo>
                  <a:pt x="50406" y="0"/>
                </a:lnTo>
                <a:cubicBezTo>
                  <a:pt x="69802" y="22167"/>
                  <a:pt x="90922" y="42938"/>
                  <a:pt x="108595" y="66502"/>
                </a:cubicBezTo>
                <a:cubicBezTo>
                  <a:pt x="116030" y="76416"/>
                  <a:pt x="118167" y="89564"/>
                  <a:pt x="125221" y="99753"/>
                </a:cubicBezTo>
                <a:cubicBezTo>
                  <a:pt x="143204" y="125729"/>
                  <a:pt x="163891" y="149726"/>
                  <a:pt x="183410" y="174568"/>
                </a:cubicBezTo>
                <a:cubicBezTo>
                  <a:pt x="183413" y="174572"/>
                  <a:pt x="249910" y="257691"/>
                  <a:pt x="249912" y="257695"/>
                </a:cubicBezTo>
                <a:cubicBezTo>
                  <a:pt x="267314" y="292501"/>
                  <a:pt x="269044" y="301766"/>
                  <a:pt x="299788" y="332510"/>
                </a:cubicBezTo>
                <a:cubicBezTo>
                  <a:pt x="306852" y="339574"/>
                  <a:pt x="316413" y="343593"/>
                  <a:pt x="324726" y="349135"/>
                </a:cubicBezTo>
                <a:cubicBezTo>
                  <a:pt x="345622" y="411821"/>
                  <a:pt x="317434" y="334550"/>
                  <a:pt x="349664" y="399011"/>
                </a:cubicBezTo>
                <a:cubicBezTo>
                  <a:pt x="353583" y="406849"/>
                  <a:pt x="355206" y="415637"/>
                  <a:pt x="357977" y="423950"/>
                </a:cubicBezTo>
                <a:cubicBezTo>
                  <a:pt x="341352" y="429492"/>
                  <a:pt x="322682" y="430854"/>
                  <a:pt x="308101" y="440575"/>
                </a:cubicBezTo>
                <a:cubicBezTo>
                  <a:pt x="231347" y="491744"/>
                  <a:pt x="325761" y="426447"/>
                  <a:pt x="266537" y="473826"/>
                </a:cubicBezTo>
                <a:cubicBezTo>
                  <a:pt x="258736" y="480067"/>
                  <a:pt x="249118" y="483872"/>
                  <a:pt x="241599" y="490451"/>
                </a:cubicBezTo>
                <a:cubicBezTo>
                  <a:pt x="226853" y="503353"/>
                  <a:pt x="213890" y="518160"/>
                  <a:pt x="200035" y="532015"/>
                </a:cubicBezTo>
                <a:cubicBezTo>
                  <a:pt x="188951" y="543099"/>
                  <a:pt x="179826" y="556571"/>
                  <a:pt x="166784" y="565266"/>
                </a:cubicBezTo>
                <a:cubicBezTo>
                  <a:pt x="150159" y="576350"/>
                  <a:pt x="131842" y="585242"/>
                  <a:pt x="116908" y="598517"/>
                </a:cubicBezTo>
                <a:cubicBezTo>
                  <a:pt x="106553" y="607722"/>
                  <a:pt x="101093" y="621341"/>
                  <a:pt x="91970" y="631768"/>
                </a:cubicBezTo>
                <a:cubicBezTo>
                  <a:pt x="81648" y="643564"/>
                  <a:pt x="65729" y="650999"/>
                  <a:pt x="58719" y="665019"/>
                </a:cubicBezTo>
                <a:cubicBezTo>
                  <a:pt x="37625" y="707206"/>
                  <a:pt x="52404" y="691396"/>
                  <a:pt x="17155" y="714895"/>
                </a:cubicBezTo>
                <a:cubicBezTo>
                  <a:pt x="11613" y="723208"/>
                  <a:pt x="2172" y="729978"/>
                  <a:pt x="530" y="739833"/>
                </a:cubicBezTo>
                <a:cubicBezTo>
                  <a:pt x="-7608" y="788663"/>
                  <a:pt x="80392" y="771926"/>
                  <a:pt x="91970" y="773084"/>
                </a:cubicBezTo>
                <a:lnTo>
                  <a:pt x="158472" y="789710"/>
                </a:lnTo>
                <a:cubicBezTo>
                  <a:pt x="184121" y="796122"/>
                  <a:pt x="215792" y="804977"/>
                  <a:pt x="241599" y="806335"/>
                </a:cubicBezTo>
                <a:cubicBezTo>
                  <a:pt x="330189" y="810998"/>
                  <a:pt x="418937" y="811877"/>
                  <a:pt x="507606" y="814648"/>
                </a:cubicBezTo>
                <a:cubicBezTo>
                  <a:pt x="632119" y="835398"/>
                  <a:pt x="476502" y="809861"/>
                  <a:pt x="615672" y="831273"/>
                </a:cubicBezTo>
                <a:cubicBezTo>
                  <a:pt x="632331" y="833836"/>
                  <a:pt x="648923" y="836815"/>
                  <a:pt x="665548" y="839586"/>
                </a:cubicBezTo>
                <a:cubicBezTo>
                  <a:pt x="740363" y="836815"/>
                  <a:pt x="815828" y="841503"/>
                  <a:pt x="889992" y="831273"/>
                </a:cubicBezTo>
                <a:cubicBezTo>
                  <a:pt x="899889" y="829908"/>
                  <a:pt x="905378" y="816248"/>
                  <a:pt x="906617" y="806335"/>
                </a:cubicBezTo>
                <a:cubicBezTo>
                  <a:pt x="908369" y="792315"/>
                  <a:pt x="901731" y="778478"/>
                  <a:pt x="898304" y="764771"/>
                </a:cubicBezTo>
                <a:cubicBezTo>
                  <a:pt x="896179" y="756270"/>
                  <a:pt x="892763" y="748146"/>
                  <a:pt x="889992" y="739833"/>
                </a:cubicBezTo>
                <a:cubicBezTo>
                  <a:pt x="887221" y="709353"/>
                  <a:pt x="885059" y="678811"/>
                  <a:pt x="881679" y="648393"/>
                </a:cubicBezTo>
                <a:cubicBezTo>
                  <a:pt x="879515" y="628920"/>
                  <a:pt x="874929" y="609735"/>
                  <a:pt x="873366" y="590204"/>
                </a:cubicBezTo>
                <a:cubicBezTo>
                  <a:pt x="869382" y="540410"/>
                  <a:pt x="867824" y="490451"/>
                  <a:pt x="865053" y="440575"/>
                </a:cubicBezTo>
                <a:cubicBezTo>
                  <a:pt x="862282" y="318655"/>
                  <a:pt x="875088" y="195379"/>
                  <a:pt x="856741" y="74815"/>
                </a:cubicBezTo>
                <a:cubicBezTo>
                  <a:pt x="854105" y="57490"/>
                  <a:pt x="824386" y="58534"/>
                  <a:pt x="806864" y="58190"/>
                </a:cubicBezTo>
                <a:lnTo>
                  <a:pt x="382915" y="49877"/>
                </a:lnTo>
                <a:cubicBezTo>
                  <a:pt x="326578" y="31097"/>
                  <a:pt x="395298" y="52353"/>
                  <a:pt x="299788" y="33251"/>
                </a:cubicBezTo>
                <a:cubicBezTo>
                  <a:pt x="259007" y="25095"/>
                  <a:pt x="287374" y="19202"/>
                  <a:pt x="233286" y="16626"/>
                </a:cubicBezTo>
                <a:cubicBezTo>
                  <a:pt x="189002" y="14517"/>
                  <a:pt x="144617" y="16626"/>
                  <a:pt x="100283" y="16626"/>
                </a:cubicBezTo>
                <a:lnTo>
                  <a:pt x="108595" y="41564"/>
                </a:lnTo>
              </a:path>
            </a:pathLst>
          </a:cu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778924" y="4228063"/>
            <a:ext cx="1654233" cy="10474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Your pc</a:t>
            </a:r>
          </a:p>
        </p:txBody>
      </p:sp>
      <p:sp>
        <p:nvSpPr>
          <p:cNvPr id="15" name="Right Arrow 14"/>
          <p:cNvSpPr/>
          <p:nvPr/>
        </p:nvSpPr>
        <p:spPr>
          <a:xfrm>
            <a:off x="2988016" y="4914904"/>
            <a:ext cx="556953" cy="48213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7" name="Right Arrow 16"/>
          <p:cNvSpPr/>
          <p:nvPr/>
        </p:nvSpPr>
        <p:spPr>
          <a:xfrm>
            <a:off x="1903206" y="5942567"/>
            <a:ext cx="556953" cy="48213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3478467" y="5961274"/>
            <a:ext cx="906906" cy="463432"/>
          </a:xfrm>
          <a:custGeom>
            <a:avLst/>
            <a:gdLst>
              <a:gd name="connsiteX0" fmla="*/ 50406 w 906906"/>
              <a:gd name="connsiteY0" fmla="*/ 0 h 839586"/>
              <a:gd name="connsiteX1" fmla="*/ 50406 w 906906"/>
              <a:gd name="connsiteY1" fmla="*/ 0 h 839586"/>
              <a:gd name="connsiteX2" fmla="*/ 108595 w 906906"/>
              <a:gd name="connsiteY2" fmla="*/ 66502 h 839586"/>
              <a:gd name="connsiteX3" fmla="*/ 125221 w 906906"/>
              <a:gd name="connsiteY3" fmla="*/ 99753 h 839586"/>
              <a:gd name="connsiteX4" fmla="*/ 183410 w 906906"/>
              <a:gd name="connsiteY4" fmla="*/ 174568 h 839586"/>
              <a:gd name="connsiteX5" fmla="*/ 249912 w 906906"/>
              <a:gd name="connsiteY5" fmla="*/ 257695 h 839586"/>
              <a:gd name="connsiteX6" fmla="*/ 299788 w 906906"/>
              <a:gd name="connsiteY6" fmla="*/ 332510 h 839586"/>
              <a:gd name="connsiteX7" fmla="*/ 324726 w 906906"/>
              <a:gd name="connsiteY7" fmla="*/ 349135 h 839586"/>
              <a:gd name="connsiteX8" fmla="*/ 349664 w 906906"/>
              <a:gd name="connsiteY8" fmla="*/ 399011 h 839586"/>
              <a:gd name="connsiteX9" fmla="*/ 357977 w 906906"/>
              <a:gd name="connsiteY9" fmla="*/ 423950 h 839586"/>
              <a:gd name="connsiteX10" fmla="*/ 308101 w 906906"/>
              <a:gd name="connsiteY10" fmla="*/ 440575 h 839586"/>
              <a:gd name="connsiteX11" fmla="*/ 266537 w 906906"/>
              <a:gd name="connsiteY11" fmla="*/ 473826 h 839586"/>
              <a:gd name="connsiteX12" fmla="*/ 241599 w 906906"/>
              <a:gd name="connsiteY12" fmla="*/ 490451 h 839586"/>
              <a:gd name="connsiteX13" fmla="*/ 200035 w 906906"/>
              <a:gd name="connsiteY13" fmla="*/ 532015 h 839586"/>
              <a:gd name="connsiteX14" fmla="*/ 166784 w 906906"/>
              <a:gd name="connsiteY14" fmla="*/ 565266 h 839586"/>
              <a:gd name="connsiteX15" fmla="*/ 116908 w 906906"/>
              <a:gd name="connsiteY15" fmla="*/ 598517 h 839586"/>
              <a:gd name="connsiteX16" fmla="*/ 91970 w 906906"/>
              <a:gd name="connsiteY16" fmla="*/ 631768 h 839586"/>
              <a:gd name="connsiteX17" fmla="*/ 58719 w 906906"/>
              <a:gd name="connsiteY17" fmla="*/ 665019 h 839586"/>
              <a:gd name="connsiteX18" fmla="*/ 17155 w 906906"/>
              <a:gd name="connsiteY18" fmla="*/ 714895 h 839586"/>
              <a:gd name="connsiteX19" fmla="*/ 530 w 906906"/>
              <a:gd name="connsiteY19" fmla="*/ 739833 h 839586"/>
              <a:gd name="connsiteX20" fmla="*/ 91970 w 906906"/>
              <a:gd name="connsiteY20" fmla="*/ 773084 h 839586"/>
              <a:gd name="connsiteX21" fmla="*/ 158472 w 906906"/>
              <a:gd name="connsiteY21" fmla="*/ 789710 h 839586"/>
              <a:gd name="connsiteX22" fmla="*/ 241599 w 906906"/>
              <a:gd name="connsiteY22" fmla="*/ 806335 h 839586"/>
              <a:gd name="connsiteX23" fmla="*/ 507606 w 906906"/>
              <a:gd name="connsiteY23" fmla="*/ 814648 h 839586"/>
              <a:gd name="connsiteX24" fmla="*/ 615672 w 906906"/>
              <a:gd name="connsiteY24" fmla="*/ 831273 h 839586"/>
              <a:gd name="connsiteX25" fmla="*/ 665548 w 906906"/>
              <a:gd name="connsiteY25" fmla="*/ 839586 h 839586"/>
              <a:gd name="connsiteX26" fmla="*/ 889992 w 906906"/>
              <a:gd name="connsiteY26" fmla="*/ 831273 h 839586"/>
              <a:gd name="connsiteX27" fmla="*/ 906617 w 906906"/>
              <a:gd name="connsiteY27" fmla="*/ 806335 h 839586"/>
              <a:gd name="connsiteX28" fmla="*/ 898304 w 906906"/>
              <a:gd name="connsiteY28" fmla="*/ 764771 h 839586"/>
              <a:gd name="connsiteX29" fmla="*/ 889992 w 906906"/>
              <a:gd name="connsiteY29" fmla="*/ 739833 h 839586"/>
              <a:gd name="connsiteX30" fmla="*/ 881679 w 906906"/>
              <a:gd name="connsiteY30" fmla="*/ 648393 h 839586"/>
              <a:gd name="connsiteX31" fmla="*/ 873366 w 906906"/>
              <a:gd name="connsiteY31" fmla="*/ 590204 h 839586"/>
              <a:gd name="connsiteX32" fmla="*/ 865053 w 906906"/>
              <a:gd name="connsiteY32" fmla="*/ 440575 h 839586"/>
              <a:gd name="connsiteX33" fmla="*/ 856741 w 906906"/>
              <a:gd name="connsiteY33" fmla="*/ 74815 h 839586"/>
              <a:gd name="connsiteX34" fmla="*/ 806864 w 906906"/>
              <a:gd name="connsiteY34" fmla="*/ 58190 h 839586"/>
              <a:gd name="connsiteX35" fmla="*/ 382915 w 906906"/>
              <a:gd name="connsiteY35" fmla="*/ 49877 h 839586"/>
              <a:gd name="connsiteX36" fmla="*/ 299788 w 906906"/>
              <a:gd name="connsiteY36" fmla="*/ 33251 h 839586"/>
              <a:gd name="connsiteX37" fmla="*/ 233286 w 906906"/>
              <a:gd name="connsiteY37" fmla="*/ 16626 h 839586"/>
              <a:gd name="connsiteX38" fmla="*/ 100283 w 906906"/>
              <a:gd name="connsiteY38" fmla="*/ 16626 h 839586"/>
              <a:gd name="connsiteX39" fmla="*/ 108595 w 906906"/>
              <a:gd name="connsiteY39" fmla="*/ 41564 h 83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06906" h="839586">
                <a:moveTo>
                  <a:pt x="50406" y="0"/>
                </a:moveTo>
                <a:lnTo>
                  <a:pt x="50406" y="0"/>
                </a:lnTo>
                <a:cubicBezTo>
                  <a:pt x="69802" y="22167"/>
                  <a:pt x="90922" y="42938"/>
                  <a:pt x="108595" y="66502"/>
                </a:cubicBezTo>
                <a:cubicBezTo>
                  <a:pt x="116030" y="76416"/>
                  <a:pt x="118167" y="89564"/>
                  <a:pt x="125221" y="99753"/>
                </a:cubicBezTo>
                <a:cubicBezTo>
                  <a:pt x="143204" y="125729"/>
                  <a:pt x="163891" y="149726"/>
                  <a:pt x="183410" y="174568"/>
                </a:cubicBezTo>
                <a:cubicBezTo>
                  <a:pt x="183413" y="174572"/>
                  <a:pt x="249910" y="257691"/>
                  <a:pt x="249912" y="257695"/>
                </a:cubicBezTo>
                <a:cubicBezTo>
                  <a:pt x="267314" y="292501"/>
                  <a:pt x="269044" y="301766"/>
                  <a:pt x="299788" y="332510"/>
                </a:cubicBezTo>
                <a:cubicBezTo>
                  <a:pt x="306852" y="339574"/>
                  <a:pt x="316413" y="343593"/>
                  <a:pt x="324726" y="349135"/>
                </a:cubicBezTo>
                <a:cubicBezTo>
                  <a:pt x="345622" y="411821"/>
                  <a:pt x="317434" y="334550"/>
                  <a:pt x="349664" y="399011"/>
                </a:cubicBezTo>
                <a:cubicBezTo>
                  <a:pt x="353583" y="406849"/>
                  <a:pt x="355206" y="415637"/>
                  <a:pt x="357977" y="423950"/>
                </a:cubicBezTo>
                <a:cubicBezTo>
                  <a:pt x="341352" y="429492"/>
                  <a:pt x="322682" y="430854"/>
                  <a:pt x="308101" y="440575"/>
                </a:cubicBezTo>
                <a:cubicBezTo>
                  <a:pt x="231347" y="491744"/>
                  <a:pt x="325761" y="426447"/>
                  <a:pt x="266537" y="473826"/>
                </a:cubicBezTo>
                <a:cubicBezTo>
                  <a:pt x="258736" y="480067"/>
                  <a:pt x="249118" y="483872"/>
                  <a:pt x="241599" y="490451"/>
                </a:cubicBezTo>
                <a:cubicBezTo>
                  <a:pt x="226853" y="503353"/>
                  <a:pt x="213890" y="518160"/>
                  <a:pt x="200035" y="532015"/>
                </a:cubicBezTo>
                <a:cubicBezTo>
                  <a:pt x="188951" y="543099"/>
                  <a:pt x="179826" y="556571"/>
                  <a:pt x="166784" y="565266"/>
                </a:cubicBezTo>
                <a:cubicBezTo>
                  <a:pt x="150159" y="576350"/>
                  <a:pt x="131842" y="585242"/>
                  <a:pt x="116908" y="598517"/>
                </a:cubicBezTo>
                <a:cubicBezTo>
                  <a:pt x="106553" y="607722"/>
                  <a:pt x="101093" y="621341"/>
                  <a:pt x="91970" y="631768"/>
                </a:cubicBezTo>
                <a:cubicBezTo>
                  <a:pt x="81648" y="643564"/>
                  <a:pt x="65729" y="650999"/>
                  <a:pt x="58719" y="665019"/>
                </a:cubicBezTo>
                <a:cubicBezTo>
                  <a:pt x="37625" y="707206"/>
                  <a:pt x="52404" y="691396"/>
                  <a:pt x="17155" y="714895"/>
                </a:cubicBezTo>
                <a:cubicBezTo>
                  <a:pt x="11613" y="723208"/>
                  <a:pt x="2172" y="729978"/>
                  <a:pt x="530" y="739833"/>
                </a:cubicBezTo>
                <a:cubicBezTo>
                  <a:pt x="-7608" y="788663"/>
                  <a:pt x="80392" y="771926"/>
                  <a:pt x="91970" y="773084"/>
                </a:cubicBezTo>
                <a:lnTo>
                  <a:pt x="158472" y="789710"/>
                </a:lnTo>
                <a:cubicBezTo>
                  <a:pt x="184121" y="796122"/>
                  <a:pt x="215792" y="804977"/>
                  <a:pt x="241599" y="806335"/>
                </a:cubicBezTo>
                <a:cubicBezTo>
                  <a:pt x="330189" y="810998"/>
                  <a:pt x="418937" y="811877"/>
                  <a:pt x="507606" y="814648"/>
                </a:cubicBezTo>
                <a:cubicBezTo>
                  <a:pt x="632119" y="835398"/>
                  <a:pt x="476502" y="809861"/>
                  <a:pt x="615672" y="831273"/>
                </a:cubicBezTo>
                <a:cubicBezTo>
                  <a:pt x="632331" y="833836"/>
                  <a:pt x="648923" y="836815"/>
                  <a:pt x="665548" y="839586"/>
                </a:cubicBezTo>
                <a:cubicBezTo>
                  <a:pt x="740363" y="836815"/>
                  <a:pt x="815828" y="841503"/>
                  <a:pt x="889992" y="831273"/>
                </a:cubicBezTo>
                <a:cubicBezTo>
                  <a:pt x="899889" y="829908"/>
                  <a:pt x="905378" y="816248"/>
                  <a:pt x="906617" y="806335"/>
                </a:cubicBezTo>
                <a:cubicBezTo>
                  <a:pt x="908369" y="792315"/>
                  <a:pt x="901731" y="778478"/>
                  <a:pt x="898304" y="764771"/>
                </a:cubicBezTo>
                <a:cubicBezTo>
                  <a:pt x="896179" y="756270"/>
                  <a:pt x="892763" y="748146"/>
                  <a:pt x="889992" y="739833"/>
                </a:cubicBezTo>
                <a:cubicBezTo>
                  <a:pt x="887221" y="709353"/>
                  <a:pt x="885059" y="678811"/>
                  <a:pt x="881679" y="648393"/>
                </a:cubicBezTo>
                <a:cubicBezTo>
                  <a:pt x="879515" y="628920"/>
                  <a:pt x="874929" y="609735"/>
                  <a:pt x="873366" y="590204"/>
                </a:cubicBezTo>
                <a:cubicBezTo>
                  <a:pt x="869382" y="540410"/>
                  <a:pt x="867824" y="490451"/>
                  <a:pt x="865053" y="440575"/>
                </a:cubicBezTo>
                <a:cubicBezTo>
                  <a:pt x="862282" y="318655"/>
                  <a:pt x="875088" y="195379"/>
                  <a:pt x="856741" y="74815"/>
                </a:cubicBezTo>
                <a:cubicBezTo>
                  <a:pt x="854105" y="57490"/>
                  <a:pt x="824386" y="58534"/>
                  <a:pt x="806864" y="58190"/>
                </a:cubicBezTo>
                <a:lnTo>
                  <a:pt x="382915" y="49877"/>
                </a:lnTo>
                <a:cubicBezTo>
                  <a:pt x="326578" y="31097"/>
                  <a:pt x="395298" y="52353"/>
                  <a:pt x="299788" y="33251"/>
                </a:cubicBezTo>
                <a:cubicBezTo>
                  <a:pt x="259007" y="25095"/>
                  <a:pt x="287374" y="19202"/>
                  <a:pt x="233286" y="16626"/>
                </a:cubicBezTo>
                <a:cubicBezTo>
                  <a:pt x="189002" y="14517"/>
                  <a:pt x="144617" y="16626"/>
                  <a:pt x="100283" y="16626"/>
                </a:cubicBezTo>
                <a:lnTo>
                  <a:pt x="108595" y="41564"/>
                </a:lnTo>
              </a:path>
            </a:pathLst>
          </a:cu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606421" y="5961274"/>
            <a:ext cx="556953" cy="48213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20" name="Explosion 2 19"/>
          <p:cNvSpPr/>
          <p:nvPr/>
        </p:nvSpPr>
        <p:spPr>
          <a:xfrm>
            <a:off x="3836765" y="-30652"/>
            <a:ext cx="4455622" cy="1238596"/>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21" name="Rectangle 20"/>
          <p:cNvSpPr/>
          <p:nvPr/>
        </p:nvSpPr>
        <p:spPr>
          <a:xfrm>
            <a:off x="6089074" y="1446415"/>
            <a:ext cx="3852948" cy="257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012575" y="1443299"/>
            <a:ext cx="727363" cy="257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Down Arrow 22"/>
          <p:cNvSpPr/>
          <p:nvPr/>
        </p:nvSpPr>
        <p:spPr>
          <a:xfrm>
            <a:off x="5835535" y="1163782"/>
            <a:ext cx="157941" cy="11720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Down Arrow 23"/>
          <p:cNvSpPr/>
          <p:nvPr/>
        </p:nvSpPr>
        <p:spPr>
          <a:xfrm rot="16200000">
            <a:off x="7382962" y="2102822"/>
            <a:ext cx="315884" cy="13441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406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37113" y="1338350"/>
            <a:ext cx="6600305" cy="37157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0000"/>
                </a:solidFill>
              </a:rPr>
              <a:t>Your PC</a:t>
            </a:r>
          </a:p>
        </p:txBody>
      </p:sp>
      <p:sp>
        <p:nvSpPr>
          <p:cNvPr id="3" name="Rectangle 2"/>
          <p:cNvSpPr/>
          <p:nvPr/>
        </p:nvSpPr>
        <p:spPr>
          <a:xfrm>
            <a:off x="4463935" y="2182091"/>
            <a:ext cx="3532910" cy="23234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0000"/>
                </a:solidFill>
              </a:rPr>
              <a:t>Docker</a:t>
            </a:r>
          </a:p>
        </p:txBody>
      </p:sp>
      <p:sp>
        <p:nvSpPr>
          <p:cNvPr id="4" name="Rectangle 3"/>
          <p:cNvSpPr/>
          <p:nvPr/>
        </p:nvSpPr>
        <p:spPr>
          <a:xfrm>
            <a:off x="4829694" y="2801388"/>
            <a:ext cx="1970117" cy="15046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0000"/>
                </a:solidFill>
              </a:rPr>
              <a:t>App</a:t>
            </a:r>
          </a:p>
        </p:txBody>
      </p:sp>
      <p:sp>
        <p:nvSpPr>
          <p:cNvPr id="5" name="Left Arrow 4"/>
          <p:cNvSpPr/>
          <p:nvPr/>
        </p:nvSpPr>
        <p:spPr>
          <a:xfrm>
            <a:off x="3524597" y="2951017"/>
            <a:ext cx="1305097" cy="12053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 mapping</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560" y="2896985"/>
            <a:ext cx="1260311" cy="1259378"/>
          </a:xfrm>
          <a:prstGeom prst="rect">
            <a:avLst/>
          </a:prstGeom>
        </p:spPr>
      </p:pic>
      <p:sp>
        <p:nvSpPr>
          <p:cNvPr id="7" name="TextBox 6"/>
          <p:cNvSpPr txBox="1"/>
          <p:nvPr/>
        </p:nvSpPr>
        <p:spPr>
          <a:xfrm>
            <a:off x="5212080" y="3343794"/>
            <a:ext cx="1022465" cy="923330"/>
          </a:xfrm>
          <a:prstGeom prst="rect">
            <a:avLst/>
          </a:prstGeom>
          <a:noFill/>
        </p:spPr>
        <p:txBody>
          <a:bodyPr wrap="square" rtlCol="0">
            <a:spAutoFit/>
          </a:bodyPr>
          <a:lstStyle/>
          <a:p>
            <a:r>
              <a:rPr lang="en-US" dirty="0"/>
              <a:t>(some web page)</a:t>
            </a:r>
          </a:p>
        </p:txBody>
      </p:sp>
    </p:spTree>
    <p:extLst>
      <p:ext uri="{BB962C8B-B14F-4D97-AF65-F5344CB8AC3E}">
        <p14:creationId xmlns:p14="http://schemas.microsoft.com/office/powerpoint/2010/main" val="2958668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100227" y="1363288"/>
            <a:ext cx="993962" cy="37157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0000"/>
                </a:solidFill>
              </a:rPr>
              <a:t>Server 1</a:t>
            </a:r>
          </a:p>
        </p:txBody>
      </p:sp>
      <p:sp>
        <p:nvSpPr>
          <p:cNvPr id="8" name="Rectangle 7"/>
          <p:cNvSpPr/>
          <p:nvPr/>
        </p:nvSpPr>
        <p:spPr>
          <a:xfrm>
            <a:off x="4123112" y="1363288"/>
            <a:ext cx="7365077" cy="37157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0000"/>
                </a:solidFill>
              </a:rPr>
              <a:t>Server 2</a:t>
            </a:r>
          </a:p>
        </p:txBody>
      </p:sp>
      <p:sp>
        <p:nvSpPr>
          <p:cNvPr id="2" name="Rectangle 1"/>
          <p:cNvSpPr/>
          <p:nvPr/>
        </p:nvSpPr>
        <p:spPr>
          <a:xfrm>
            <a:off x="1388226" y="1363288"/>
            <a:ext cx="1650073" cy="37157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0000"/>
                </a:solidFill>
              </a:rPr>
              <a:t>Your PC</a:t>
            </a:r>
          </a:p>
        </p:txBody>
      </p:sp>
      <p:sp>
        <p:nvSpPr>
          <p:cNvPr id="3" name="Rectangle 2"/>
          <p:cNvSpPr/>
          <p:nvPr/>
        </p:nvSpPr>
        <p:spPr>
          <a:xfrm>
            <a:off x="7132321" y="2315095"/>
            <a:ext cx="3133897" cy="23234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0000"/>
                </a:solidFill>
              </a:rPr>
              <a:t>Docker</a:t>
            </a:r>
          </a:p>
        </p:txBody>
      </p:sp>
      <p:sp>
        <p:nvSpPr>
          <p:cNvPr id="4" name="Rectangle 3"/>
          <p:cNvSpPr/>
          <p:nvPr/>
        </p:nvSpPr>
        <p:spPr>
          <a:xfrm>
            <a:off x="8121535" y="2826325"/>
            <a:ext cx="1970117" cy="15046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FF0000"/>
                </a:solidFill>
              </a:rPr>
              <a:t>App</a:t>
            </a:r>
          </a:p>
        </p:txBody>
      </p:sp>
      <p:sp>
        <p:nvSpPr>
          <p:cNvPr id="5" name="Left Arrow 4"/>
          <p:cNvSpPr/>
          <p:nvPr/>
        </p:nvSpPr>
        <p:spPr>
          <a:xfrm>
            <a:off x="6650182" y="3086716"/>
            <a:ext cx="1305097" cy="12053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 mapping</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8351" y="2591493"/>
            <a:ext cx="1260311" cy="1259378"/>
          </a:xfrm>
          <a:prstGeom prst="rect">
            <a:avLst/>
          </a:prstGeom>
        </p:spPr>
      </p:pic>
      <p:sp>
        <p:nvSpPr>
          <p:cNvPr id="7" name="TextBox 6"/>
          <p:cNvSpPr txBox="1"/>
          <p:nvPr/>
        </p:nvSpPr>
        <p:spPr>
          <a:xfrm>
            <a:off x="8819804" y="3257971"/>
            <a:ext cx="1022465" cy="923330"/>
          </a:xfrm>
          <a:prstGeom prst="rect">
            <a:avLst/>
          </a:prstGeom>
          <a:noFill/>
        </p:spPr>
        <p:txBody>
          <a:bodyPr wrap="square" rtlCol="0">
            <a:spAutoFit/>
          </a:bodyPr>
          <a:lstStyle/>
          <a:p>
            <a:r>
              <a:rPr lang="en-US" dirty="0"/>
              <a:t>(some web page)</a:t>
            </a:r>
          </a:p>
        </p:txBody>
      </p:sp>
      <p:sp>
        <p:nvSpPr>
          <p:cNvPr id="9" name="Left Arrow 8"/>
          <p:cNvSpPr/>
          <p:nvPr/>
        </p:nvSpPr>
        <p:spPr>
          <a:xfrm>
            <a:off x="2842954" y="1854354"/>
            <a:ext cx="1616823" cy="4607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text</a:t>
            </a:r>
          </a:p>
        </p:txBody>
      </p:sp>
      <p:sp>
        <p:nvSpPr>
          <p:cNvPr id="10" name="TextBox 9"/>
          <p:cNvSpPr txBox="1"/>
          <p:nvPr/>
        </p:nvSpPr>
        <p:spPr>
          <a:xfrm>
            <a:off x="4854633" y="2028305"/>
            <a:ext cx="997527" cy="369332"/>
          </a:xfrm>
          <a:prstGeom prst="rect">
            <a:avLst/>
          </a:prstGeom>
          <a:noFill/>
        </p:spPr>
        <p:txBody>
          <a:bodyPr wrap="square" rtlCol="0">
            <a:spAutoFit/>
          </a:bodyPr>
          <a:lstStyle/>
          <a:p>
            <a:r>
              <a:rPr lang="en-US" dirty="0"/>
              <a:t>curl</a:t>
            </a:r>
          </a:p>
        </p:txBody>
      </p:sp>
      <p:sp>
        <p:nvSpPr>
          <p:cNvPr id="11" name="Left Arrow 10"/>
          <p:cNvSpPr/>
          <p:nvPr/>
        </p:nvSpPr>
        <p:spPr>
          <a:xfrm>
            <a:off x="2842954" y="2625975"/>
            <a:ext cx="1665088" cy="10815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a:t>
            </a:r>
            <a:r>
              <a:rPr lang="en-US" dirty="0" err="1"/>
              <a:t>xwindows</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9117" y="2701221"/>
            <a:ext cx="1298550" cy="1039922"/>
          </a:xfrm>
          <a:prstGeom prst="rect">
            <a:avLst/>
          </a:prstGeom>
        </p:spPr>
      </p:pic>
      <p:sp>
        <p:nvSpPr>
          <p:cNvPr id="15" name="TextBox 14"/>
          <p:cNvSpPr txBox="1"/>
          <p:nvPr/>
        </p:nvSpPr>
        <p:spPr>
          <a:xfrm>
            <a:off x="2213262" y="346309"/>
            <a:ext cx="5158046" cy="923330"/>
          </a:xfrm>
          <a:prstGeom prst="rect">
            <a:avLst/>
          </a:prstGeom>
          <a:noFill/>
        </p:spPr>
        <p:txBody>
          <a:bodyPr wrap="square" rtlCol="0">
            <a:spAutoFit/>
          </a:bodyPr>
          <a:lstStyle/>
          <a:p>
            <a:r>
              <a:rPr lang="en-US" dirty="0"/>
              <a:t>Be sure to check X in putty</a:t>
            </a:r>
          </a:p>
          <a:p>
            <a:r>
              <a:rPr lang="en-US" dirty="0" err="1"/>
              <a:t>ssh</a:t>
            </a:r>
            <a:r>
              <a:rPr lang="en-US" dirty="0"/>
              <a:t> –YC on the mac</a:t>
            </a:r>
          </a:p>
          <a:p>
            <a:r>
              <a:rPr lang="en-US" dirty="0" err="1"/>
              <a:t>ssh</a:t>
            </a:r>
            <a:r>
              <a:rPr lang="en-US" dirty="0"/>
              <a:t> –YC to server 2 for X traffic</a:t>
            </a:r>
          </a:p>
        </p:txBody>
      </p:sp>
    </p:spTree>
    <p:extLst>
      <p:ext uri="{BB962C8B-B14F-4D97-AF65-F5344CB8AC3E}">
        <p14:creationId xmlns:p14="http://schemas.microsoft.com/office/powerpoint/2010/main" val="1888040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Magnetic Disk 1"/>
          <p:cNvSpPr/>
          <p:nvPr/>
        </p:nvSpPr>
        <p:spPr>
          <a:xfrm>
            <a:off x="1845426" y="407324"/>
            <a:ext cx="7897090" cy="270163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Github</a:t>
            </a:r>
            <a:endParaRPr lang="en-US" dirty="0"/>
          </a:p>
        </p:txBody>
      </p:sp>
      <p:sp>
        <p:nvSpPr>
          <p:cNvPr id="3" name="Rounded Rectangle 2"/>
          <p:cNvSpPr/>
          <p:nvPr/>
        </p:nvSpPr>
        <p:spPr>
          <a:xfrm>
            <a:off x="2344189" y="1928552"/>
            <a:ext cx="2152997" cy="689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a:t>
            </a:r>
            <a:r>
              <a:rPr lang="en-US" dirty="0"/>
              <a:t>-academy/example</a:t>
            </a:r>
          </a:p>
        </p:txBody>
      </p:sp>
      <p:sp>
        <p:nvSpPr>
          <p:cNvPr id="4" name="Rounded Rectangle 3"/>
          <p:cNvSpPr/>
          <p:nvPr/>
        </p:nvSpPr>
        <p:spPr>
          <a:xfrm>
            <a:off x="5993477" y="1928552"/>
            <a:ext cx="3483032" cy="689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you/example</a:t>
            </a:r>
          </a:p>
        </p:txBody>
      </p:sp>
      <p:cxnSp>
        <p:nvCxnSpPr>
          <p:cNvPr id="6" name="Straight Arrow Connector 5"/>
          <p:cNvCxnSpPr>
            <a:stCxn id="3" idx="3"/>
            <a:endCxn id="4" idx="1"/>
          </p:cNvCxnSpPr>
          <p:nvPr/>
        </p:nvCxnSpPr>
        <p:spPr>
          <a:xfrm>
            <a:off x="4497186" y="2273531"/>
            <a:ext cx="1496291"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613564" y="3890356"/>
            <a:ext cx="5868785" cy="2335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877099" y="4630188"/>
            <a:ext cx="4239490" cy="6899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you/example</a:t>
            </a:r>
          </a:p>
        </p:txBody>
      </p:sp>
      <p:cxnSp>
        <p:nvCxnSpPr>
          <p:cNvPr id="11" name="Straight Arrow Connector 10"/>
          <p:cNvCxnSpPr>
            <a:stCxn id="4" idx="2"/>
            <a:endCxn id="10" idx="0"/>
          </p:cNvCxnSpPr>
          <p:nvPr/>
        </p:nvCxnSpPr>
        <p:spPr>
          <a:xfrm>
            <a:off x="7734993" y="2618509"/>
            <a:ext cx="261851" cy="201167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63811" y="2249177"/>
            <a:ext cx="593496" cy="369332"/>
          </a:xfrm>
          <a:prstGeom prst="rect">
            <a:avLst/>
          </a:prstGeom>
          <a:noFill/>
        </p:spPr>
        <p:txBody>
          <a:bodyPr wrap="none" rtlCol="0">
            <a:spAutoFit/>
          </a:bodyPr>
          <a:lstStyle/>
          <a:p>
            <a:r>
              <a:rPr lang="en-US" dirty="0"/>
              <a:t>Fork</a:t>
            </a:r>
          </a:p>
        </p:txBody>
      </p:sp>
      <p:sp>
        <p:nvSpPr>
          <p:cNvPr id="16" name="TextBox 15"/>
          <p:cNvSpPr txBox="1"/>
          <p:nvPr/>
        </p:nvSpPr>
        <p:spPr>
          <a:xfrm>
            <a:off x="7374958" y="3325091"/>
            <a:ext cx="720069" cy="369332"/>
          </a:xfrm>
          <a:prstGeom prst="rect">
            <a:avLst/>
          </a:prstGeom>
          <a:noFill/>
        </p:spPr>
        <p:txBody>
          <a:bodyPr wrap="none" rtlCol="0">
            <a:spAutoFit/>
          </a:bodyPr>
          <a:lstStyle/>
          <a:p>
            <a:r>
              <a:rPr lang="en-US" dirty="0"/>
              <a:t>Clone</a:t>
            </a:r>
          </a:p>
        </p:txBody>
      </p:sp>
      <p:sp>
        <p:nvSpPr>
          <p:cNvPr id="18" name="Flowchart: Document 17"/>
          <p:cNvSpPr/>
          <p:nvPr/>
        </p:nvSpPr>
        <p:spPr>
          <a:xfrm>
            <a:off x="6276109" y="4788131"/>
            <a:ext cx="831273" cy="399011"/>
          </a:xfrm>
          <a:prstGeom prst="flowChartDocumen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XXX</a:t>
            </a:r>
          </a:p>
        </p:txBody>
      </p:sp>
      <p:sp>
        <p:nvSpPr>
          <p:cNvPr id="19" name="Flowchart: Document 18"/>
          <p:cNvSpPr/>
          <p:nvPr/>
        </p:nvSpPr>
        <p:spPr>
          <a:xfrm>
            <a:off x="6234546" y="2097761"/>
            <a:ext cx="831273" cy="399011"/>
          </a:xfrm>
          <a:prstGeom prst="flowChartDocumen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YYY</a:t>
            </a:r>
          </a:p>
        </p:txBody>
      </p:sp>
      <p:sp>
        <p:nvSpPr>
          <p:cNvPr id="22" name="Flowchart: Document 21"/>
          <p:cNvSpPr/>
          <p:nvPr/>
        </p:nvSpPr>
        <p:spPr>
          <a:xfrm>
            <a:off x="6213763" y="2089449"/>
            <a:ext cx="831273" cy="399011"/>
          </a:xfrm>
          <a:prstGeom prst="flowChartDocumen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XXX</a:t>
            </a:r>
          </a:p>
        </p:txBody>
      </p:sp>
      <p:cxnSp>
        <p:nvCxnSpPr>
          <p:cNvPr id="23" name="Straight Arrow Connector 22"/>
          <p:cNvCxnSpPr/>
          <p:nvPr/>
        </p:nvCxnSpPr>
        <p:spPr>
          <a:xfrm flipH="1">
            <a:off x="4372495" y="1967712"/>
            <a:ext cx="1620982" cy="59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736608" y="1590068"/>
            <a:ext cx="1456372" cy="369332"/>
          </a:xfrm>
          <a:prstGeom prst="rect">
            <a:avLst/>
          </a:prstGeom>
          <a:noFill/>
        </p:spPr>
        <p:txBody>
          <a:bodyPr wrap="square" rtlCol="0">
            <a:spAutoFit/>
          </a:bodyPr>
          <a:lstStyle/>
          <a:p>
            <a:r>
              <a:rPr lang="en-US" dirty="0"/>
              <a:t>Pull request</a:t>
            </a:r>
          </a:p>
        </p:txBody>
      </p:sp>
    </p:spTree>
    <p:extLst>
      <p:ext uri="{BB962C8B-B14F-4D97-AF65-F5344CB8AC3E}">
        <p14:creationId xmlns:p14="http://schemas.microsoft.com/office/powerpoint/2010/main" val="836652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Be here. There is really no way to “make up” these highly experiential classes. </a:t>
            </a:r>
          </a:p>
          <a:p>
            <a:pPr lvl="1"/>
            <a:r>
              <a:rPr lang="en-US" dirty="0"/>
              <a:t>Up to 2 absences are understood and will not be an insurmountable obstacle to a passing grade.</a:t>
            </a:r>
          </a:p>
          <a:p>
            <a:pPr lvl="1"/>
            <a:r>
              <a:rPr lang="en-US" dirty="0"/>
              <a:t>You need to take ownership of any makeup work</a:t>
            </a:r>
          </a:p>
          <a:p>
            <a:r>
              <a:rPr lang="en-US" dirty="0"/>
              <a:t>Read the syllabus. </a:t>
            </a:r>
          </a:p>
          <a:p>
            <a:pPr lvl="1"/>
            <a:r>
              <a:rPr lang="en-US" dirty="0"/>
              <a:t>It will be updated as the quarter goes on</a:t>
            </a:r>
          </a:p>
          <a:p>
            <a:r>
              <a:rPr lang="en-US" dirty="0"/>
              <a:t>Bring laptops or be comfortable with class workstations. </a:t>
            </a:r>
          </a:p>
          <a:p>
            <a:r>
              <a:rPr lang="en-US" dirty="0"/>
              <a:t>Up to 6 hours outside work per week (1:2 standard ratio). </a:t>
            </a:r>
          </a:p>
          <a:p>
            <a:endParaRPr lang="en-US" dirty="0"/>
          </a:p>
          <a:p>
            <a:r>
              <a:rPr lang="en-US" dirty="0"/>
              <a:t>You come from a diverse set of backgrounds</a:t>
            </a:r>
          </a:p>
          <a:p>
            <a:pPr lvl="1"/>
            <a:r>
              <a:rPr lang="en-US" dirty="0"/>
              <a:t>Solving IT problems takes diverse perspectives</a:t>
            </a:r>
          </a:p>
          <a:p>
            <a:pPr lvl="1"/>
            <a:r>
              <a:rPr lang="en-US" dirty="0"/>
              <a:t>Credit will be given for improvement and effort. </a:t>
            </a:r>
          </a:p>
          <a:p>
            <a:pPr lvl="1"/>
            <a:r>
              <a:rPr lang="en-US" dirty="0"/>
              <a:t>Those with more experience will be held to a higher standard. </a:t>
            </a:r>
          </a:p>
          <a:p>
            <a:endParaRPr lang="en-US" dirty="0"/>
          </a:p>
          <a:p>
            <a:r>
              <a:rPr lang="en-US" dirty="0"/>
              <a:t>Finally, we will all be learning. Including me. </a:t>
            </a:r>
          </a:p>
        </p:txBody>
      </p:sp>
      <p:sp>
        <p:nvSpPr>
          <p:cNvPr id="3" name="Title 2"/>
          <p:cNvSpPr>
            <a:spLocks noGrp="1"/>
          </p:cNvSpPr>
          <p:nvPr>
            <p:ph type="title"/>
          </p:nvPr>
        </p:nvSpPr>
        <p:spPr/>
        <p:txBody>
          <a:bodyPr/>
          <a:lstStyle/>
          <a:p>
            <a:r>
              <a:rPr lang="en-US" dirty="0"/>
              <a:t>Expectations</a:t>
            </a:r>
          </a:p>
        </p:txBody>
      </p:sp>
    </p:spTree>
    <p:extLst>
      <p:ext uri="{BB962C8B-B14F-4D97-AF65-F5344CB8AC3E}">
        <p14:creationId xmlns:p14="http://schemas.microsoft.com/office/powerpoint/2010/main" val="26809063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2793" y="1504603"/>
            <a:ext cx="4696691" cy="3857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250000"/>
              </a:lnSpc>
            </a:pPr>
            <a:r>
              <a:rPr lang="en-US" sz="1000" dirty="0">
                <a:solidFill>
                  <a:schemeClr val="tx1"/>
                </a:solidFill>
              </a:rPr>
              <a:t>VM 1</a:t>
            </a:r>
          </a:p>
        </p:txBody>
      </p:sp>
      <p:sp>
        <p:nvSpPr>
          <p:cNvPr id="3" name="Flowchart: Process 2"/>
          <p:cNvSpPr/>
          <p:nvPr/>
        </p:nvSpPr>
        <p:spPr>
          <a:xfrm>
            <a:off x="2330934" y="2277691"/>
            <a:ext cx="1088970" cy="67333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Container</a:t>
            </a:r>
          </a:p>
        </p:txBody>
      </p:sp>
      <p:sp>
        <p:nvSpPr>
          <p:cNvPr id="5" name="Rectangle 4"/>
          <p:cNvSpPr/>
          <p:nvPr/>
        </p:nvSpPr>
        <p:spPr>
          <a:xfrm>
            <a:off x="2073493" y="4682140"/>
            <a:ext cx="3044314" cy="3075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Docker</a:t>
            </a:r>
          </a:p>
        </p:txBody>
      </p:sp>
      <p:sp>
        <p:nvSpPr>
          <p:cNvPr id="6" name="Flowchart: Process 5"/>
          <p:cNvSpPr/>
          <p:nvPr/>
        </p:nvSpPr>
        <p:spPr>
          <a:xfrm>
            <a:off x="3793975" y="2277691"/>
            <a:ext cx="955965" cy="67333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Container</a:t>
            </a:r>
          </a:p>
        </p:txBody>
      </p:sp>
      <p:sp>
        <p:nvSpPr>
          <p:cNvPr id="7" name="Flowchart: Process 6"/>
          <p:cNvSpPr/>
          <p:nvPr/>
        </p:nvSpPr>
        <p:spPr>
          <a:xfrm>
            <a:off x="5124012" y="2198714"/>
            <a:ext cx="827604" cy="44889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Container</a:t>
            </a:r>
          </a:p>
        </p:txBody>
      </p:sp>
      <p:sp>
        <p:nvSpPr>
          <p:cNvPr id="8" name="Flowchart: Process 7"/>
          <p:cNvSpPr/>
          <p:nvPr/>
        </p:nvSpPr>
        <p:spPr>
          <a:xfrm>
            <a:off x="5157773" y="2805543"/>
            <a:ext cx="844269" cy="44889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Container</a:t>
            </a:r>
          </a:p>
        </p:txBody>
      </p:sp>
      <p:sp>
        <p:nvSpPr>
          <p:cNvPr id="9" name="Flowchart: Process 8"/>
          <p:cNvSpPr/>
          <p:nvPr/>
        </p:nvSpPr>
        <p:spPr>
          <a:xfrm>
            <a:off x="2047850" y="1920240"/>
            <a:ext cx="2918057" cy="1862048"/>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rPr>
              <a:t>Swarm1</a:t>
            </a:r>
          </a:p>
        </p:txBody>
      </p:sp>
      <p:sp>
        <p:nvSpPr>
          <p:cNvPr id="13" name="Rectangle 12"/>
          <p:cNvSpPr/>
          <p:nvPr/>
        </p:nvSpPr>
        <p:spPr>
          <a:xfrm>
            <a:off x="1238596" y="1097280"/>
            <a:ext cx="9759141" cy="4887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250000"/>
              </a:lnSpc>
            </a:pPr>
            <a:r>
              <a:rPr lang="en-US" dirty="0">
                <a:solidFill>
                  <a:schemeClr val="tx1"/>
                </a:solidFill>
              </a:rPr>
              <a:t>Seis664-01</a:t>
            </a:r>
          </a:p>
        </p:txBody>
      </p:sp>
      <p:sp>
        <p:nvSpPr>
          <p:cNvPr id="14" name="Rectangle 13"/>
          <p:cNvSpPr/>
          <p:nvPr/>
        </p:nvSpPr>
        <p:spPr>
          <a:xfrm>
            <a:off x="6362579" y="1550323"/>
            <a:ext cx="4696691" cy="3857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250000"/>
              </a:lnSpc>
            </a:pPr>
            <a:r>
              <a:rPr lang="en-US" sz="1000" dirty="0">
                <a:solidFill>
                  <a:schemeClr val="tx1"/>
                </a:solidFill>
              </a:rPr>
              <a:t>VM 2</a:t>
            </a:r>
          </a:p>
        </p:txBody>
      </p:sp>
      <p:sp>
        <p:nvSpPr>
          <p:cNvPr id="15" name="Flowchart: Process 14"/>
          <p:cNvSpPr/>
          <p:nvPr/>
        </p:nvSpPr>
        <p:spPr>
          <a:xfrm>
            <a:off x="7128382" y="2872046"/>
            <a:ext cx="976394" cy="67333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Container</a:t>
            </a:r>
          </a:p>
        </p:txBody>
      </p:sp>
      <p:sp>
        <p:nvSpPr>
          <p:cNvPr id="16" name="Rectangle 15"/>
          <p:cNvSpPr/>
          <p:nvPr/>
        </p:nvSpPr>
        <p:spPr>
          <a:xfrm>
            <a:off x="6893779" y="4719543"/>
            <a:ext cx="3044314" cy="3075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Docker</a:t>
            </a:r>
          </a:p>
        </p:txBody>
      </p:sp>
      <p:sp>
        <p:nvSpPr>
          <p:cNvPr id="17" name="Flowchart: Process 16"/>
          <p:cNvSpPr/>
          <p:nvPr/>
        </p:nvSpPr>
        <p:spPr>
          <a:xfrm>
            <a:off x="8333705" y="2838795"/>
            <a:ext cx="891796" cy="67333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Container</a:t>
            </a:r>
          </a:p>
        </p:txBody>
      </p:sp>
      <p:sp>
        <p:nvSpPr>
          <p:cNvPr id="18" name="Flowchart: Process 17"/>
          <p:cNvSpPr/>
          <p:nvPr/>
        </p:nvSpPr>
        <p:spPr>
          <a:xfrm>
            <a:off x="9852671" y="2805545"/>
            <a:ext cx="793842" cy="448893"/>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Container</a:t>
            </a:r>
          </a:p>
        </p:txBody>
      </p:sp>
      <p:sp>
        <p:nvSpPr>
          <p:cNvPr id="19" name="Flowchart: Process 18"/>
          <p:cNvSpPr/>
          <p:nvPr/>
        </p:nvSpPr>
        <p:spPr>
          <a:xfrm>
            <a:off x="9755903" y="3333397"/>
            <a:ext cx="917852" cy="448892"/>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Container</a:t>
            </a:r>
          </a:p>
        </p:txBody>
      </p:sp>
      <p:sp>
        <p:nvSpPr>
          <p:cNvPr id="20" name="Flowchart: Process 19"/>
          <p:cNvSpPr/>
          <p:nvPr/>
        </p:nvSpPr>
        <p:spPr>
          <a:xfrm>
            <a:off x="6899454" y="2356652"/>
            <a:ext cx="2601994" cy="1953491"/>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rPr>
              <a:t>Swarm2</a:t>
            </a:r>
          </a:p>
        </p:txBody>
      </p:sp>
      <p:sp>
        <p:nvSpPr>
          <p:cNvPr id="21" name="Rectangle 20"/>
          <p:cNvSpPr/>
          <p:nvPr/>
        </p:nvSpPr>
        <p:spPr>
          <a:xfrm>
            <a:off x="6893779" y="4393270"/>
            <a:ext cx="3044314" cy="3075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Docker machine</a:t>
            </a:r>
          </a:p>
        </p:txBody>
      </p:sp>
      <p:sp>
        <p:nvSpPr>
          <p:cNvPr id="22" name="Rectangle 21"/>
          <p:cNvSpPr/>
          <p:nvPr/>
        </p:nvSpPr>
        <p:spPr>
          <a:xfrm>
            <a:off x="2073493" y="4342355"/>
            <a:ext cx="3044314" cy="30757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Docker machine</a:t>
            </a:r>
          </a:p>
        </p:txBody>
      </p:sp>
      <p:sp>
        <p:nvSpPr>
          <p:cNvPr id="23" name="Flowchart: Process 22"/>
          <p:cNvSpPr/>
          <p:nvPr/>
        </p:nvSpPr>
        <p:spPr>
          <a:xfrm>
            <a:off x="1831883" y="1670861"/>
            <a:ext cx="4301767" cy="2387824"/>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dirty="0">
                <a:solidFill>
                  <a:schemeClr val="tx1"/>
                </a:solidFill>
              </a:rPr>
              <a:t>VM</a:t>
            </a:r>
          </a:p>
        </p:txBody>
      </p:sp>
    </p:spTree>
    <p:extLst>
      <p:ext uri="{BB962C8B-B14F-4D97-AF65-F5344CB8AC3E}">
        <p14:creationId xmlns:p14="http://schemas.microsoft.com/office/powerpoint/2010/main" val="1791541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027A-6A95-454C-B943-7323865B3080}"/>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9C318F37-529A-4ED1-A71C-8D9B94F6EEE1}"/>
              </a:ext>
            </a:extLst>
          </p:cNvPr>
          <p:cNvPicPr>
            <a:picLocks noChangeAspect="1"/>
          </p:cNvPicPr>
          <p:nvPr/>
        </p:nvPicPr>
        <p:blipFill>
          <a:blip r:embed="rId2"/>
          <a:stretch>
            <a:fillRect/>
          </a:stretch>
        </p:blipFill>
        <p:spPr>
          <a:xfrm>
            <a:off x="1133865" y="1171575"/>
            <a:ext cx="4562475" cy="4514850"/>
          </a:xfrm>
          <a:prstGeom prst="rect">
            <a:avLst/>
          </a:prstGeom>
        </p:spPr>
      </p:pic>
    </p:spTree>
    <p:extLst>
      <p:ext uri="{BB962C8B-B14F-4D97-AF65-F5344CB8AC3E}">
        <p14:creationId xmlns:p14="http://schemas.microsoft.com/office/powerpoint/2010/main" val="15519612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379E9-CC4F-4FF2-A43F-791C3D7A39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F1F994B-2582-4EC3-94F8-7B5A0EC38D99}"/>
              </a:ext>
            </a:extLst>
          </p:cNvPr>
          <p:cNvPicPr>
            <a:picLocks noChangeAspect="1"/>
          </p:cNvPicPr>
          <p:nvPr/>
        </p:nvPicPr>
        <p:blipFill>
          <a:blip r:embed="rId2"/>
          <a:stretch>
            <a:fillRect/>
          </a:stretch>
        </p:blipFill>
        <p:spPr>
          <a:xfrm>
            <a:off x="990600" y="1676400"/>
            <a:ext cx="4600575" cy="4486275"/>
          </a:xfrm>
          <a:prstGeom prst="rect">
            <a:avLst/>
          </a:prstGeom>
        </p:spPr>
      </p:pic>
      <p:pic>
        <p:nvPicPr>
          <p:cNvPr id="4" name="Picture 3">
            <a:extLst>
              <a:ext uri="{FF2B5EF4-FFF2-40B4-BE49-F238E27FC236}">
                <a16:creationId xmlns:a16="http://schemas.microsoft.com/office/drawing/2014/main" id="{3699BD78-9A89-4896-8BE3-20A7647F00A2}"/>
              </a:ext>
            </a:extLst>
          </p:cNvPr>
          <p:cNvPicPr>
            <a:picLocks noChangeAspect="1"/>
          </p:cNvPicPr>
          <p:nvPr/>
        </p:nvPicPr>
        <p:blipFill>
          <a:blip r:embed="rId3"/>
          <a:stretch>
            <a:fillRect/>
          </a:stretch>
        </p:blipFill>
        <p:spPr>
          <a:xfrm>
            <a:off x="7086600" y="1600200"/>
            <a:ext cx="4552950" cy="4514850"/>
          </a:xfrm>
          <a:prstGeom prst="rect">
            <a:avLst/>
          </a:prstGeom>
        </p:spPr>
      </p:pic>
    </p:spTree>
    <p:extLst>
      <p:ext uri="{BB962C8B-B14F-4D97-AF65-F5344CB8AC3E}">
        <p14:creationId xmlns:p14="http://schemas.microsoft.com/office/powerpoint/2010/main" val="2263357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295D-EDCC-4E10-9FD8-B0B8743D9E3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068E92B-8C89-486A-B678-08D3331F2529}"/>
              </a:ext>
            </a:extLst>
          </p:cNvPr>
          <p:cNvPicPr>
            <a:picLocks noChangeAspect="1"/>
          </p:cNvPicPr>
          <p:nvPr/>
        </p:nvPicPr>
        <p:blipFill>
          <a:blip r:embed="rId2"/>
          <a:stretch>
            <a:fillRect/>
          </a:stretch>
        </p:blipFill>
        <p:spPr>
          <a:xfrm>
            <a:off x="609600" y="1676400"/>
            <a:ext cx="4562475" cy="4505325"/>
          </a:xfrm>
          <a:prstGeom prst="rect">
            <a:avLst/>
          </a:prstGeom>
        </p:spPr>
      </p:pic>
      <p:pic>
        <p:nvPicPr>
          <p:cNvPr id="4" name="Picture 3">
            <a:extLst>
              <a:ext uri="{FF2B5EF4-FFF2-40B4-BE49-F238E27FC236}">
                <a16:creationId xmlns:a16="http://schemas.microsoft.com/office/drawing/2014/main" id="{47092C53-F333-4F90-817E-B56058F54F1A}"/>
              </a:ext>
            </a:extLst>
          </p:cNvPr>
          <p:cNvPicPr>
            <a:picLocks noChangeAspect="1"/>
          </p:cNvPicPr>
          <p:nvPr/>
        </p:nvPicPr>
        <p:blipFill>
          <a:blip r:embed="rId3"/>
          <a:stretch>
            <a:fillRect/>
          </a:stretch>
        </p:blipFill>
        <p:spPr>
          <a:xfrm>
            <a:off x="6477000" y="1676400"/>
            <a:ext cx="4543425" cy="4486275"/>
          </a:xfrm>
          <a:prstGeom prst="rect">
            <a:avLst/>
          </a:prstGeom>
        </p:spPr>
      </p:pic>
      <p:sp>
        <p:nvSpPr>
          <p:cNvPr id="8" name="Speech Bubble: Rectangle 7">
            <a:extLst>
              <a:ext uri="{FF2B5EF4-FFF2-40B4-BE49-F238E27FC236}">
                <a16:creationId xmlns:a16="http://schemas.microsoft.com/office/drawing/2014/main" id="{FFBCC218-0CE8-414E-93CF-810E439CEDE9}"/>
              </a:ext>
            </a:extLst>
          </p:cNvPr>
          <p:cNvSpPr/>
          <p:nvPr/>
        </p:nvSpPr>
        <p:spPr>
          <a:xfrm>
            <a:off x="5172074" y="2514600"/>
            <a:ext cx="761999" cy="381000"/>
          </a:xfrm>
          <a:prstGeom prst="wedgeRectCallout">
            <a:avLst>
              <a:gd name="adj1" fmla="val -77546"/>
              <a:gd name="adj2" fmla="val 355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Scroll box up</a:t>
            </a:r>
          </a:p>
        </p:txBody>
      </p:sp>
      <p:sp>
        <p:nvSpPr>
          <p:cNvPr id="9" name="Speech Bubble: Rectangle 8">
            <a:extLst>
              <a:ext uri="{FF2B5EF4-FFF2-40B4-BE49-F238E27FC236}">
                <a16:creationId xmlns:a16="http://schemas.microsoft.com/office/drawing/2014/main" id="{4AEF1B58-CAA0-4175-BC7B-162E72F95746}"/>
              </a:ext>
            </a:extLst>
          </p:cNvPr>
          <p:cNvSpPr/>
          <p:nvPr/>
        </p:nvSpPr>
        <p:spPr>
          <a:xfrm>
            <a:off x="11020425" y="2698880"/>
            <a:ext cx="761999" cy="381000"/>
          </a:xfrm>
          <a:prstGeom prst="wedgeRectCallout">
            <a:avLst>
              <a:gd name="adj1" fmla="val -77546"/>
              <a:gd name="adj2" fmla="val 355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Scroll </a:t>
            </a:r>
            <a:r>
              <a:rPr lang="en-US" sz="1100"/>
              <a:t>box down</a:t>
            </a:r>
            <a:endParaRPr lang="en-US" sz="1100" dirty="0"/>
          </a:p>
        </p:txBody>
      </p:sp>
    </p:spTree>
    <p:extLst>
      <p:ext uri="{BB962C8B-B14F-4D97-AF65-F5344CB8AC3E}">
        <p14:creationId xmlns:p14="http://schemas.microsoft.com/office/powerpoint/2010/main" val="3492639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A03D-3F1B-44A5-8354-592DB5F105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4E8193-240B-4BFD-B3E1-C01A97410B50}"/>
              </a:ext>
            </a:extLst>
          </p:cNvPr>
          <p:cNvSpPr>
            <a:spLocks noGrp="1"/>
          </p:cNvSpPr>
          <p:nvPr>
            <p:ph idx="1"/>
          </p:nvPr>
        </p:nvSpPr>
        <p:spPr>
          <a:xfrm>
            <a:off x="838200" y="1825625"/>
            <a:ext cx="10696662" cy="4667250"/>
          </a:xfrm>
        </p:spPr>
        <p:txBody>
          <a:bodyPr>
            <a:normAutofit fontScale="62500" lnSpcReduction="20000"/>
          </a:bodyPr>
          <a:lstStyle/>
          <a:p>
            <a:pPr marL="0" indent="0">
              <a:buNone/>
            </a:pPr>
            <a:r>
              <a:rPr lang="en-US" sz="6600" dirty="0"/>
              <a:t>seis664-01.gps.stthomas.edu</a:t>
            </a:r>
          </a:p>
          <a:p>
            <a:pPr marL="0" indent="0">
              <a:buNone/>
            </a:pPr>
            <a:r>
              <a:rPr lang="en-US" sz="6600" dirty="0"/>
              <a:t>Ag1l15t!</a:t>
            </a:r>
          </a:p>
          <a:p>
            <a:pPr marL="0" indent="0">
              <a:buNone/>
            </a:pPr>
            <a:endParaRPr lang="en-US" sz="6600" dirty="0"/>
          </a:p>
          <a:p>
            <a:pPr marL="0" indent="0">
              <a:buNone/>
            </a:pPr>
            <a:r>
              <a:rPr lang="en-US" sz="6600" dirty="0"/>
              <a:t>For git bash: </a:t>
            </a:r>
          </a:p>
          <a:p>
            <a:pPr marL="0" indent="0">
              <a:buNone/>
            </a:pPr>
            <a:endParaRPr lang="en-US" sz="6600" dirty="0"/>
          </a:p>
          <a:p>
            <a:pPr marL="0" indent="0">
              <a:buNone/>
            </a:pPr>
            <a:r>
              <a:rPr lang="en-US" sz="6600" dirty="0"/>
              <a:t>Try </a:t>
            </a:r>
          </a:p>
          <a:p>
            <a:pPr marL="0" indent="0">
              <a:buNone/>
            </a:pPr>
            <a:r>
              <a:rPr lang="en-US" sz="6600" dirty="0">
                <a:latin typeface="Courier New" panose="02070309020205020404" pitchFamily="49" charset="0"/>
                <a:cs typeface="Courier New" panose="02070309020205020404" pitchFamily="49" charset="0"/>
              </a:rPr>
              <a:t>	eval `</a:t>
            </a:r>
            <a:r>
              <a:rPr lang="en-US" sz="6600" dirty="0" err="1">
                <a:latin typeface="Courier New" panose="02070309020205020404" pitchFamily="49" charset="0"/>
                <a:cs typeface="Courier New" panose="02070309020205020404" pitchFamily="49" charset="0"/>
              </a:rPr>
              <a:t>ssh</a:t>
            </a:r>
            <a:r>
              <a:rPr lang="en-US" sz="6600" dirty="0">
                <a:latin typeface="Courier New" panose="02070309020205020404" pitchFamily="49" charset="0"/>
                <a:cs typeface="Courier New" panose="02070309020205020404" pitchFamily="49" charset="0"/>
              </a:rPr>
              <a:t>-agent`</a:t>
            </a:r>
          </a:p>
          <a:p>
            <a:pPr marL="0" indent="0">
              <a:buNone/>
            </a:pPr>
            <a:r>
              <a:rPr lang="en-US" sz="6600" dirty="0">
                <a:latin typeface="Courier New" panose="02070309020205020404" pitchFamily="49" charset="0"/>
                <a:cs typeface="Courier New" panose="02070309020205020404" pitchFamily="49" charset="0"/>
              </a:rPr>
              <a:t>	</a:t>
            </a:r>
            <a:r>
              <a:rPr lang="en-US" sz="6600" dirty="0" err="1">
                <a:latin typeface="Courier New" panose="02070309020205020404" pitchFamily="49" charset="0"/>
                <a:cs typeface="Courier New" panose="02070309020205020404" pitchFamily="49" charset="0"/>
              </a:rPr>
              <a:t>ssh</a:t>
            </a:r>
            <a:r>
              <a:rPr lang="en-US" sz="6600" dirty="0">
                <a:latin typeface="Courier New" panose="02070309020205020404" pitchFamily="49" charset="0"/>
                <a:cs typeface="Courier New" panose="02070309020205020404" pitchFamily="49" charset="0"/>
              </a:rPr>
              <a:t>-add</a:t>
            </a:r>
          </a:p>
          <a:p>
            <a:pPr marL="0" indent="0">
              <a:buNone/>
            </a:pPr>
            <a:endParaRPr lang="en-US" sz="6600" dirty="0"/>
          </a:p>
          <a:p>
            <a:pPr marL="0" indent="0">
              <a:buNone/>
            </a:pPr>
            <a:endParaRPr lang="en-US" sz="6600" dirty="0"/>
          </a:p>
        </p:txBody>
      </p:sp>
      <p:sp>
        <p:nvSpPr>
          <p:cNvPr id="4" name="Speech Bubble: Rectangle 3">
            <a:extLst>
              <a:ext uri="{FF2B5EF4-FFF2-40B4-BE49-F238E27FC236}">
                <a16:creationId xmlns:a16="http://schemas.microsoft.com/office/drawing/2014/main" id="{FF9A21D7-DB31-4A13-8886-CB7FCB243ACF}"/>
              </a:ext>
            </a:extLst>
          </p:cNvPr>
          <p:cNvSpPr/>
          <p:nvPr/>
        </p:nvSpPr>
        <p:spPr>
          <a:xfrm>
            <a:off x="5444454" y="3083974"/>
            <a:ext cx="2589402" cy="1208015"/>
          </a:xfrm>
          <a:prstGeom prst="wedgeRectCallout">
            <a:avLst>
              <a:gd name="adj1" fmla="val -189278"/>
              <a:gd name="adj2" fmla="val -76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Lower case “L”</a:t>
            </a:r>
          </a:p>
        </p:txBody>
      </p:sp>
    </p:spTree>
    <p:extLst>
      <p:ext uri="{BB962C8B-B14F-4D97-AF65-F5344CB8AC3E}">
        <p14:creationId xmlns:p14="http://schemas.microsoft.com/office/powerpoint/2010/main" val="1697470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0AE8-95A1-4FD2-A408-44CC94C55A8E}"/>
              </a:ext>
            </a:extLst>
          </p:cNvPr>
          <p:cNvSpPr>
            <a:spLocks noGrp="1"/>
          </p:cNvSpPr>
          <p:nvPr>
            <p:ph type="title"/>
          </p:nvPr>
        </p:nvSpPr>
        <p:spPr/>
        <p:txBody>
          <a:bodyPr/>
          <a:lstStyle/>
          <a:p>
            <a:r>
              <a:rPr lang="en-US" dirty="0"/>
              <a:t>Additional material</a:t>
            </a:r>
          </a:p>
        </p:txBody>
      </p:sp>
    </p:spTree>
    <p:extLst>
      <p:ext uri="{BB962C8B-B14F-4D97-AF65-F5344CB8AC3E}">
        <p14:creationId xmlns:p14="http://schemas.microsoft.com/office/powerpoint/2010/main" val="515169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hlinkClick r:id="rId2"/>
              </a:rPr>
              <a:t>https://stthomas.instructure.com</a:t>
            </a:r>
            <a:endParaRPr lang="en-US" dirty="0"/>
          </a:p>
          <a:p>
            <a:r>
              <a:rPr lang="en-US" dirty="0"/>
              <a:t>You should see this class under “My Courses”</a:t>
            </a:r>
            <a:br>
              <a:rPr lang="en-US" dirty="0"/>
            </a:br>
            <a:endParaRPr lang="en-US" dirty="0"/>
          </a:p>
          <a:p>
            <a:r>
              <a:rPr lang="en-US" dirty="0"/>
              <a:t>Canvas contains</a:t>
            </a:r>
          </a:p>
          <a:p>
            <a:pPr lvl="1"/>
            <a:r>
              <a:rPr lang="en-US" dirty="0"/>
              <a:t>Syllabus</a:t>
            </a:r>
          </a:p>
          <a:p>
            <a:pPr lvl="1"/>
            <a:r>
              <a:rPr lang="en-US" dirty="0"/>
              <a:t>Attendance</a:t>
            </a:r>
          </a:p>
          <a:p>
            <a:pPr lvl="1"/>
            <a:r>
              <a:rPr lang="en-US" dirty="0"/>
              <a:t>Quizzes</a:t>
            </a:r>
          </a:p>
          <a:p>
            <a:pPr lvl="1"/>
            <a:r>
              <a:rPr lang="en-US" dirty="0"/>
              <a:t>Grades</a:t>
            </a:r>
          </a:p>
          <a:p>
            <a:pPr lvl="1"/>
            <a:r>
              <a:rPr lang="en-US" dirty="0"/>
              <a:t>Assignments</a:t>
            </a:r>
          </a:p>
          <a:p>
            <a:pPr lvl="1"/>
            <a:r>
              <a:rPr lang="en-US" dirty="0"/>
              <a:t>Lecture notes</a:t>
            </a:r>
          </a:p>
          <a:p>
            <a:pPr lvl="1"/>
            <a:r>
              <a:rPr lang="en-US" dirty="0"/>
              <a:t>Links to online resources (GitHub, YouTube)</a:t>
            </a:r>
          </a:p>
        </p:txBody>
      </p:sp>
      <p:sp>
        <p:nvSpPr>
          <p:cNvPr id="3" name="Title 2"/>
          <p:cNvSpPr>
            <a:spLocks noGrp="1"/>
          </p:cNvSpPr>
          <p:nvPr>
            <p:ph type="title"/>
          </p:nvPr>
        </p:nvSpPr>
        <p:spPr/>
        <p:txBody>
          <a:bodyPr/>
          <a:lstStyle/>
          <a:p>
            <a:r>
              <a:rPr lang="en-US" dirty="0"/>
              <a:t>Canvas</a:t>
            </a:r>
          </a:p>
        </p:txBody>
      </p:sp>
    </p:spTree>
    <p:extLst>
      <p:ext uri="{BB962C8B-B14F-4D97-AF65-F5344CB8AC3E}">
        <p14:creationId xmlns:p14="http://schemas.microsoft.com/office/powerpoint/2010/main" val="1497152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i="1" dirty="0"/>
              <a:t>The Digital Practitioner Body of Knowledge Standard. </a:t>
            </a:r>
            <a:r>
              <a:rPr lang="en-US" dirty="0"/>
              <a:t>Available </a:t>
            </a:r>
            <a:r>
              <a:rPr lang="en-US" b="1" dirty="0"/>
              <a:t>free</a:t>
            </a:r>
            <a:r>
              <a:rPr lang="en-US" dirty="0"/>
              <a:t> as PDF and HTML from The Open Group (URL in Canvas)</a:t>
            </a:r>
          </a:p>
          <a:p>
            <a:r>
              <a:rPr lang="en-US" i="1" dirty="0"/>
              <a:t>The Phoenix Project: A Novel about IT, DevOps, and Helping Your Business Win</a:t>
            </a:r>
            <a:r>
              <a:rPr lang="en-US" dirty="0"/>
              <a:t> by Gene Kim, George Spafford, Kevin Behr</a:t>
            </a:r>
          </a:p>
        </p:txBody>
      </p:sp>
      <p:sp>
        <p:nvSpPr>
          <p:cNvPr id="3" name="Title 2"/>
          <p:cNvSpPr>
            <a:spLocks noGrp="1"/>
          </p:cNvSpPr>
          <p:nvPr>
            <p:ph type="title"/>
          </p:nvPr>
        </p:nvSpPr>
        <p:spPr/>
        <p:txBody>
          <a:bodyPr/>
          <a:lstStyle/>
          <a:p>
            <a:r>
              <a:rPr lang="en-US" dirty="0"/>
              <a:t>Required Texts</a:t>
            </a:r>
          </a:p>
        </p:txBody>
      </p:sp>
    </p:spTree>
    <p:extLst>
      <p:ext uri="{BB962C8B-B14F-4D97-AF65-F5344CB8AC3E}">
        <p14:creationId xmlns:p14="http://schemas.microsoft.com/office/powerpoint/2010/main" val="2646981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11125200" cy="5547920"/>
          </a:xfrm>
        </p:spPr>
        <p:txBody>
          <a:bodyPr>
            <a:normAutofit/>
          </a:bodyPr>
          <a:lstStyle/>
          <a:p>
            <a:pPr lvl="1"/>
            <a:r>
              <a:rPr lang="en-US" sz="1000" dirty="0"/>
              <a:t>Below 325 (65%): F (Ds are not awarded by college policy)</a:t>
            </a:r>
          </a:p>
          <a:p>
            <a:pPr lvl="1"/>
            <a:r>
              <a:rPr lang="en-US" sz="1000" dirty="0"/>
              <a:t>Grading thresholds may be adjusted on the basis of class performance</a:t>
            </a:r>
          </a:p>
          <a:p>
            <a:pPr lvl="0"/>
            <a:r>
              <a:rPr lang="en-US" sz="1050" dirty="0"/>
              <a:t>Attendance and quizzes (190 points, 38%)</a:t>
            </a:r>
          </a:p>
          <a:p>
            <a:pPr lvl="1"/>
            <a:r>
              <a:rPr lang="en-US" sz="1000" dirty="0"/>
              <a:t>5 points per session attended (70 points)</a:t>
            </a:r>
          </a:p>
          <a:p>
            <a:pPr lvl="1"/>
            <a:r>
              <a:rPr lang="en-US" sz="1000" dirty="0"/>
              <a:t>Weekly Blackboard quizzes on reading &amp; videos, 10 points each (120 points)</a:t>
            </a:r>
          </a:p>
          <a:p>
            <a:pPr lvl="2"/>
            <a:r>
              <a:rPr lang="en-US" sz="1000" dirty="0"/>
              <a:t>Complete the week’s quiz online before class ALONE</a:t>
            </a:r>
          </a:p>
          <a:p>
            <a:pPr lvl="2"/>
            <a:r>
              <a:rPr lang="en-US" sz="1000" dirty="0"/>
              <a:t>Quiz will be available at least 1 week in advance </a:t>
            </a:r>
          </a:p>
          <a:p>
            <a:pPr lvl="2"/>
            <a:r>
              <a:rPr lang="en-US" sz="1000" b="1" dirty="0"/>
              <a:t>No makeups</a:t>
            </a:r>
            <a:r>
              <a:rPr lang="en-US" sz="1000" dirty="0"/>
              <a:t>, because you have all week and can do them remotely. </a:t>
            </a:r>
          </a:p>
          <a:p>
            <a:pPr lvl="2"/>
            <a:r>
              <a:rPr lang="en-US" sz="1000" b="1" dirty="0"/>
              <a:t>Do not wait until the last minute and then complain that your personal computer problems prevented you from doing the quiz. There are functioning computers available in the departmental labs.  </a:t>
            </a:r>
            <a:endParaRPr lang="en-US" sz="1000" dirty="0"/>
          </a:p>
          <a:p>
            <a:pPr lvl="1"/>
            <a:r>
              <a:rPr lang="en-US" sz="1000" dirty="0"/>
              <a:t>Come prepared to discuss readings, videos, quiz</a:t>
            </a:r>
          </a:p>
          <a:p>
            <a:pPr lvl="0"/>
            <a:r>
              <a:rPr lang="en-US" sz="1050" dirty="0"/>
              <a:t>Group lab work	 (180 points, 36%)</a:t>
            </a:r>
          </a:p>
          <a:p>
            <a:pPr lvl="1"/>
            <a:r>
              <a:rPr lang="en-US" sz="1000" dirty="0"/>
              <a:t>Completed team assignments to be submitted as Blackboard assignments</a:t>
            </a:r>
          </a:p>
          <a:p>
            <a:pPr lvl="1"/>
            <a:r>
              <a:rPr lang="en-US" sz="1000" dirty="0"/>
              <a:t>15 points each. </a:t>
            </a:r>
          </a:p>
          <a:p>
            <a:pPr lvl="1"/>
            <a:r>
              <a:rPr lang="en-US" sz="1000" dirty="0"/>
              <a:t>Achieving full credit may require working beyond the course session. </a:t>
            </a:r>
          </a:p>
          <a:p>
            <a:pPr lvl="1"/>
            <a:r>
              <a:rPr lang="en-US" sz="1000" b="1" dirty="0"/>
              <a:t>If you are absent, you do not receive lab credit unless you provide independent evidence of having worked through the lab on your own account. I will be overriding your team grade and setting your grade to 0 for the lab. It is your responsibility to ensure I credit you for any offline makeup labs.</a:t>
            </a:r>
            <a:endParaRPr lang="en-US" sz="1000" dirty="0"/>
          </a:p>
          <a:p>
            <a:pPr lvl="0"/>
            <a:r>
              <a:rPr lang="en-US" sz="1050" dirty="0"/>
              <a:t>Final (130 points, 26%) – multiple choice, true/false, covers entire course</a:t>
            </a:r>
          </a:p>
          <a:p>
            <a:pPr lvl="0"/>
            <a:r>
              <a:rPr lang="en-US" sz="1050" dirty="0"/>
              <a:t>Factors that may severely impact your grade</a:t>
            </a:r>
          </a:p>
          <a:p>
            <a:pPr lvl="1"/>
            <a:r>
              <a:rPr lang="en-US" sz="1000" dirty="0"/>
              <a:t>Significant disregard for assignments, quizzes, and/or labs </a:t>
            </a:r>
          </a:p>
          <a:p>
            <a:pPr lvl="1"/>
            <a:r>
              <a:rPr lang="en-US" sz="1000" dirty="0"/>
              <a:t>More than 2 absences. </a:t>
            </a:r>
          </a:p>
          <a:p>
            <a:pPr lvl="1"/>
            <a:r>
              <a:rPr lang="en-US" sz="1000" dirty="0"/>
              <a:t>A failing grade on the final. </a:t>
            </a:r>
          </a:p>
          <a:p>
            <a:pPr lvl="1"/>
            <a:r>
              <a:rPr lang="en-US" sz="1000" dirty="0"/>
              <a:t>Poor team participation. </a:t>
            </a:r>
          </a:p>
          <a:p>
            <a:pPr lvl="0"/>
            <a:r>
              <a:rPr lang="en-US" sz="1050" dirty="0"/>
              <a:t>EXTRA CREDIT: Make significant, accepted, pull-request-based contributions to course materials on GitHub. </a:t>
            </a:r>
          </a:p>
          <a:p>
            <a:pPr lvl="1"/>
            <a:r>
              <a:rPr lang="en-US" sz="1000" dirty="0"/>
              <a:t>Further instructions for extra credit will be posted to Blackboard.</a:t>
            </a:r>
          </a:p>
        </p:txBody>
      </p:sp>
      <p:sp>
        <p:nvSpPr>
          <p:cNvPr id="3" name="Title 2"/>
          <p:cNvSpPr>
            <a:spLocks noGrp="1"/>
          </p:cNvSpPr>
          <p:nvPr>
            <p:ph type="title"/>
          </p:nvPr>
        </p:nvSpPr>
        <p:spPr/>
        <p:txBody>
          <a:bodyPr/>
          <a:lstStyle/>
          <a:p>
            <a:r>
              <a:rPr lang="en-US" dirty="0"/>
              <a:t>500 points</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6081712" y="679742"/>
            <a:ext cx="1454785" cy="1725295"/>
          </a:xfrm>
          <a:prstGeom prst="rect">
            <a:avLst/>
          </a:prstGeom>
          <a:noFill/>
          <a:ln>
            <a:noFill/>
          </a:ln>
        </p:spPr>
      </p:pic>
    </p:spTree>
    <p:extLst>
      <p:ext uri="{BB962C8B-B14F-4D97-AF65-F5344CB8AC3E}">
        <p14:creationId xmlns:p14="http://schemas.microsoft.com/office/powerpoint/2010/main" val="1724958311"/>
      </p:ext>
    </p:extLst>
  </p:cSld>
  <p:clrMapOvr>
    <a:masterClrMapping/>
  </p:clrMapOvr>
</p:sld>
</file>

<file path=ppt/theme/theme1.xml><?xml version="1.0" encoding="utf-8"?>
<a:theme xmlns:a="http://schemas.openxmlformats.org/drawingml/2006/main" name="Betz-KT-Keynote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DevOps-intro</Template>
  <TotalTime>57823</TotalTime>
  <Words>2926</Words>
  <Application>Microsoft Macintosh PowerPoint</Application>
  <PresentationFormat>Widescreen</PresentationFormat>
  <Paragraphs>484</Paragraphs>
  <Slides>65</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Calibri</vt:lpstr>
      <vt:lpstr>Calibri Light</vt:lpstr>
      <vt:lpstr>Cambria</vt:lpstr>
      <vt:lpstr>Courier New</vt:lpstr>
      <vt:lpstr>HP Simplified</vt:lpstr>
      <vt:lpstr>Verdana</vt:lpstr>
      <vt:lpstr>Betz-KT-Keynote6</vt:lpstr>
      <vt:lpstr>SEIS 664 Session 00 Course Overview </vt:lpstr>
      <vt:lpstr>PowerPoint Presentation</vt:lpstr>
      <vt:lpstr>Tonight’s agenda</vt:lpstr>
      <vt:lpstr>Course description</vt:lpstr>
      <vt:lpstr>This is a “flipped” class</vt:lpstr>
      <vt:lpstr>Expectations</vt:lpstr>
      <vt:lpstr>Canvas</vt:lpstr>
      <vt:lpstr>Required Texts</vt:lpstr>
      <vt:lpstr>500 points</vt:lpstr>
      <vt:lpstr>The quiz</vt:lpstr>
      <vt:lpstr>My philosophy re: papers &amp; tests</vt:lpstr>
      <vt:lpstr>Grading intent</vt:lpstr>
      <vt:lpstr>A word on the labs</vt:lpstr>
      <vt:lpstr>Class overview</vt:lpstr>
      <vt:lpstr>PowerPoint Presentation</vt:lpstr>
      <vt:lpstr>From startup to enterprise</vt:lpstr>
      <vt:lpstr>Course overview</vt:lpstr>
      <vt:lpstr>Section I</vt:lpstr>
      <vt:lpstr>A systems approach</vt:lpstr>
      <vt:lpstr>PowerPoint Presentation</vt:lpstr>
      <vt:lpstr>A systems approach</vt:lpstr>
      <vt:lpstr>Course overview</vt:lpstr>
      <vt:lpstr>PowerPoint Presentation</vt:lpstr>
      <vt:lpstr>The IT moment of truth</vt:lpstr>
      <vt:lpstr>IT infrastructure supports IT value</vt:lpstr>
      <vt:lpstr>The essential states of the IT service</vt:lpstr>
      <vt:lpstr>DevOps core</vt:lpstr>
      <vt:lpstr>Section II</vt:lpstr>
      <vt:lpstr>PowerPoint Presentation</vt:lpstr>
      <vt:lpstr>Course overview</vt:lpstr>
      <vt:lpstr>Feedback &amp; systems theory</vt:lpstr>
      <vt:lpstr>Product management</vt:lpstr>
      <vt:lpstr>Work management</vt:lpstr>
      <vt:lpstr>Operations management</vt:lpstr>
      <vt:lpstr>Section III</vt:lpstr>
      <vt:lpstr>Course overview</vt:lpstr>
      <vt:lpstr>PowerPoint Presentation</vt:lpstr>
      <vt:lpstr>Coordination</vt:lpstr>
      <vt:lpstr>Investment and planning</vt:lpstr>
      <vt:lpstr>Organization &amp; culture</vt:lpstr>
      <vt:lpstr>Section IV</vt:lpstr>
      <vt:lpstr>Course overview</vt:lpstr>
      <vt:lpstr>PowerPoint Presentation</vt:lpstr>
      <vt:lpstr>Scale</vt:lpstr>
      <vt:lpstr>Governance, risk, security, and compliance</vt:lpstr>
      <vt:lpstr>Enterprise information management</vt:lpstr>
      <vt:lpstr>Analytics</vt:lpstr>
      <vt:lpstr>Architecture and portfolio</vt:lpstr>
      <vt:lpstr>Converting Managing Digital into a standard </vt:lpstr>
      <vt:lpstr>Break</vt:lpstr>
      <vt:lpstr>Introductions and 2-person team formation</vt:lpstr>
      <vt:lpstr>Lab 00: technical</vt:lpstr>
      <vt:lpstr>Single vs multi user</vt:lpstr>
      <vt:lpstr>Challenge vs SSH</vt:lpstr>
      <vt:lpstr>Challenge vs SSH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dc:creator>
  <cp:lastModifiedBy>Charles Betz</cp:lastModifiedBy>
  <cp:revision>197</cp:revision>
  <dcterms:created xsi:type="dcterms:W3CDTF">2013-11-11T03:32:52Z</dcterms:created>
  <dcterms:modified xsi:type="dcterms:W3CDTF">2020-01-20T01:15:48Z</dcterms:modified>
</cp:coreProperties>
</file>